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8" r:id="rId1"/>
  </p:sldMasterIdLst>
  <p:notesMasterIdLst>
    <p:notesMasterId r:id="rId10"/>
  </p:notesMasterIdLst>
  <p:sldIdLst>
    <p:sldId id="262" r:id="rId2"/>
    <p:sldId id="366" r:id="rId3"/>
    <p:sldId id="367" r:id="rId4"/>
    <p:sldId id="372" r:id="rId5"/>
    <p:sldId id="370" r:id="rId6"/>
    <p:sldId id="369" r:id="rId7"/>
    <p:sldId id="373" r:id="rId8"/>
    <p:sldId id="371" r:id="rId9"/>
  </p:sldIdLst>
  <p:sldSz cx="9906000" cy="6858000" type="A4"/>
  <p:notesSz cx="9144000" cy="6858000"/>
  <p:defaultTextStyle>
    <a:defPPr>
      <a:defRPr lang="en-US"/>
    </a:defPPr>
    <a:lvl1pPr marL="0" algn="l" defTabSz="457173" rtl="0" eaLnBrk="1" latinLnBrk="0" hangingPunct="1">
      <a:defRPr sz="1800" kern="1200">
        <a:solidFill>
          <a:schemeClr val="tx1"/>
        </a:solidFill>
        <a:latin typeface="+mn-lt"/>
        <a:ea typeface="+mn-ea"/>
        <a:cs typeface="+mn-cs"/>
      </a:defRPr>
    </a:lvl1pPr>
    <a:lvl2pPr marL="457173" algn="l" defTabSz="457173" rtl="0" eaLnBrk="1" latinLnBrk="0" hangingPunct="1">
      <a:defRPr sz="1800" kern="1200">
        <a:solidFill>
          <a:schemeClr val="tx1"/>
        </a:solidFill>
        <a:latin typeface="+mn-lt"/>
        <a:ea typeface="+mn-ea"/>
        <a:cs typeface="+mn-cs"/>
      </a:defRPr>
    </a:lvl2pPr>
    <a:lvl3pPr marL="914347" algn="l" defTabSz="457173" rtl="0" eaLnBrk="1" latinLnBrk="0" hangingPunct="1">
      <a:defRPr sz="1800" kern="1200">
        <a:solidFill>
          <a:schemeClr val="tx1"/>
        </a:solidFill>
        <a:latin typeface="+mn-lt"/>
        <a:ea typeface="+mn-ea"/>
        <a:cs typeface="+mn-cs"/>
      </a:defRPr>
    </a:lvl3pPr>
    <a:lvl4pPr marL="1371520" algn="l" defTabSz="457173" rtl="0" eaLnBrk="1" latinLnBrk="0" hangingPunct="1">
      <a:defRPr sz="1800" kern="1200">
        <a:solidFill>
          <a:schemeClr val="tx1"/>
        </a:solidFill>
        <a:latin typeface="+mn-lt"/>
        <a:ea typeface="+mn-ea"/>
        <a:cs typeface="+mn-cs"/>
      </a:defRPr>
    </a:lvl4pPr>
    <a:lvl5pPr marL="1828694" algn="l" defTabSz="457173" rtl="0" eaLnBrk="1" latinLnBrk="0" hangingPunct="1">
      <a:defRPr sz="1800" kern="1200">
        <a:solidFill>
          <a:schemeClr val="tx1"/>
        </a:solidFill>
        <a:latin typeface="+mn-lt"/>
        <a:ea typeface="+mn-ea"/>
        <a:cs typeface="+mn-cs"/>
      </a:defRPr>
    </a:lvl5pPr>
    <a:lvl6pPr marL="2285866" algn="l" defTabSz="457173" rtl="0" eaLnBrk="1" latinLnBrk="0" hangingPunct="1">
      <a:defRPr sz="1800" kern="1200">
        <a:solidFill>
          <a:schemeClr val="tx1"/>
        </a:solidFill>
        <a:latin typeface="+mn-lt"/>
        <a:ea typeface="+mn-ea"/>
        <a:cs typeface="+mn-cs"/>
      </a:defRPr>
    </a:lvl6pPr>
    <a:lvl7pPr marL="2743041" algn="l" defTabSz="457173" rtl="0" eaLnBrk="1" latinLnBrk="0" hangingPunct="1">
      <a:defRPr sz="1800" kern="1200">
        <a:solidFill>
          <a:schemeClr val="tx1"/>
        </a:solidFill>
        <a:latin typeface="+mn-lt"/>
        <a:ea typeface="+mn-ea"/>
        <a:cs typeface="+mn-cs"/>
      </a:defRPr>
    </a:lvl7pPr>
    <a:lvl8pPr marL="3200214" algn="l" defTabSz="457173" rtl="0" eaLnBrk="1" latinLnBrk="0" hangingPunct="1">
      <a:defRPr sz="1800" kern="1200">
        <a:solidFill>
          <a:schemeClr val="tx1"/>
        </a:solidFill>
        <a:latin typeface="+mn-lt"/>
        <a:ea typeface="+mn-ea"/>
        <a:cs typeface="+mn-cs"/>
      </a:defRPr>
    </a:lvl8pPr>
    <a:lvl9pPr marL="3657388" algn="l" defTabSz="45717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ster Slides" id="{1165592B-D1AE-EE48-AEB4-F19515D86DC8}">
          <p14:sldIdLst>
            <p14:sldId id="262"/>
            <p14:sldId id="366"/>
            <p14:sldId id="367"/>
            <p14:sldId id="372"/>
            <p14:sldId id="370"/>
            <p14:sldId id="369"/>
            <p14:sldId id="373"/>
            <p14:sldId id="371"/>
          </p14:sldIdLst>
        </p14:section>
      </p14:sectionLst>
    </p:ext>
    <p:ext uri="{EFAFB233-063F-42B5-8137-9DF3F51BA10A}">
      <p15:sldGuideLst xmlns:p15="http://schemas.microsoft.com/office/powerpoint/2012/main">
        <p15:guide id="1" orient="horz" pos="1842" userDrawn="1">
          <p15:clr>
            <a:srgbClr val="A4A3A4"/>
          </p15:clr>
        </p15:guide>
        <p15:guide id="2" orient="horz" pos="3280" userDrawn="1">
          <p15:clr>
            <a:srgbClr val="A4A3A4"/>
          </p15:clr>
        </p15:guide>
        <p15:guide id="3" orient="horz" pos="2228" userDrawn="1">
          <p15:clr>
            <a:srgbClr val="A4A3A4"/>
          </p15:clr>
        </p15:guide>
        <p15:guide id="4" orient="horz" pos="2614" userDrawn="1">
          <p15:clr>
            <a:srgbClr val="A4A3A4"/>
          </p15:clr>
        </p15:guide>
        <p15:guide id="5" pos="3097" userDrawn="1">
          <p15:clr>
            <a:srgbClr val="A4A3A4"/>
          </p15:clr>
        </p15:guide>
        <p15:guide id="6" orient="horz" pos="1579" userDrawn="1">
          <p15:clr>
            <a:srgbClr val="A4A3A4"/>
          </p15:clr>
        </p15:guide>
        <p15:guide id="7" orient="horz" pos="1616" userDrawn="1">
          <p15:clr>
            <a:srgbClr val="A4A3A4"/>
          </p15:clr>
        </p15:guide>
        <p15:guide id="8" pos="1056" userDrawn="1">
          <p15:clr>
            <a:srgbClr val="A4A3A4"/>
          </p15:clr>
        </p15:guide>
        <p15:guide id="9" pos="2768" userDrawn="1">
          <p15:clr>
            <a:srgbClr val="A4A3A4"/>
          </p15:clr>
        </p15:guide>
        <p15:guide id="10" pos="191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1E41"/>
    <a:srgbClr val="235B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21" autoAdjust="0"/>
    <p:restoredTop sz="95366" autoAdjust="0"/>
  </p:normalViewPr>
  <p:slideViewPr>
    <p:cSldViewPr snapToGrid="0" showGuides="1">
      <p:cViewPr varScale="1">
        <p:scale>
          <a:sx n="131" d="100"/>
          <a:sy n="131" d="100"/>
        </p:scale>
        <p:origin x="876" y="126"/>
      </p:cViewPr>
      <p:guideLst>
        <p:guide orient="horz" pos="1842"/>
        <p:guide orient="horz" pos="3280"/>
        <p:guide orient="horz" pos="2228"/>
        <p:guide orient="horz" pos="2614"/>
        <p:guide pos="3097"/>
        <p:guide orient="horz" pos="1579"/>
        <p:guide orient="horz" pos="1616"/>
        <p:guide pos="1056"/>
        <p:guide pos="2768"/>
        <p:guide pos="191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832F91E-6BD3-4F0D-9CA3-7829EAE64D63}" type="datetimeFigureOut">
              <a:rPr lang="en-AU" smtClean="0"/>
              <a:t>5/06/2019</a:t>
            </a:fld>
            <a:endParaRPr lang="en-AU" dirty="0"/>
          </a:p>
        </p:txBody>
      </p:sp>
      <p:sp>
        <p:nvSpPr>
          <p:cNvPr id="4" name="Slide Image Placeholder 3"/>
          <p:cNvSpPr>
            <a:spLocks noGrp="1" noRot="1" noChangeAspect="1"/>
          </p:cNvSpPr>
          <p:nvPr>
            <p:ph type="sldImg" idx="2"/>
          </p:nvPr>
        </p:nvSpPr>
        <p:spPr>
          <a:xfrm>
            <a:off x="2900363" y="857250"/>
            <a:ext cx="3343275" cy="2314575"/>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09C5488-DD16-4714-9519-7BE21BA11D4E}" type="slidenum">
              <a:rPr lang="en-AU" smtClean="0"/>
              <a:t>‹#›</a:t>
            </a:fld>
            <a:endParaRPr lang="en-AU" dirty="0"/>
          </a:p>
        </p:txBody>
      </p:sp>
    </p:spTree>
    <p:extLst>
      <p:ext uri="{BB962C8B-B14F-4D97-AF65-F5344CB8AC3E}">
        <p14:creationId xmlns:p14="http://schemas.microsoft.com/office/powerpoint/2010/main" val="2809874824"/>
      </p:ext>
    </p:extLst>
  </p:cSld>
  <p:clrMap bg1="lt1" tx1="dk1" bg2="lt2" tx2="dk2" accent1="accent1" accent2="accent2" accent3="accent3" accent4="accent4" accent5="accent5" accent6="accent6" hlink="hlink" folHlink="folHlink"/>
  <p:notesStyle>
    <a:lvl1pPr marL="0" algn="l" defTabSz="914347" rtl="0" eaLnBrk="1" latinLnBrk="0" hangingPunct="1">
      <a:defRPr sz="1200" kern="1200">
        <a:solidFill>
          <a:schemeClr val="tx1"/>
        </a:solidFill>
        <a:latin typeface="+mn-lt"/>
        <a:ea typeface="+mn-ea"/>
        <a:cs typeface="+mn-cs"/>
      </a:defRPr>
    </a:lvl1pPr>
    <a:lvl2pPr marL="457173" algn="l" defTabSz="914347" rtl="0" eaLnBrk="1" latinLnBrk="0" hangingPunct="1">
      <a:defRPr sz="1200" kern="1200">
        <a:solidFill>
          <a:schemeClr val="tx1"/>
        </a:solidFill>
        <a:latin typeface="+mn-lt"/>
        <a:ea typeface="+mn-ea"/>
        <a:cs typeface="+mn-cs"/>
      </a:defRPr>
    </a:lvl2pPr>
    <a:lvl3pPr marL="914347" algn="l" defTabSz="914347" rtl="0" eaLnBrk="1" latinLnBrk="0" hangingPunct="1">
      <a:defRPr sz="1200" kern="1200">
        <a:solidFill>
          <a:schemeClr val="tx1"/>
        </a:solidFill>
        <a:latin typeface="+mn-lt"/>
        <a:ea typeface="+mn-ea"/>
        <a:cs typeface="+mn-cs"/>
      </a:defRPr>
    </a:lvl3pPr>
    <a:lvl4pPr marL="1371520" algn="l" defTabSz="914347" rtl="0" eaLnBrk="1" latinLnBrk="0" hangingPunct="1">
      <a:defRPr sz="1200" kern="1200">
        <a:solidFill>
          <a:schemeClr val="tx1"/>
        </a:solidFill>
        <a:latin typeface="+mn-lt"/>
        <a:ea typeface="+mn-ea"/>
        <a:cs typeface="+mn-cs"/>
      </a:defRPr>
    </a:lvl4pPr>
    <a:lvl5pPr marL="1828694" algn="l" defTabSz="914347" rtl="0" eaLnBrk="1" latinLnBrk="0" hangingPunct="1">
      <a:defRPr sz="1200" kern="1200">
        <a:solidFill>
          <a:schemeClr val="tx1"/>
        </a:solidFill>
        <a:latin typeface="+mn-lt"/>
        <a:ea typeface="+mn-ea"/>
        <a:cs typeface="+mn-cs"/>
      </a:defRPr>
    </a:lvl5pPr>
    <a:lvl6pPr marL="2285866" algn="l" defTabSz="914347" rtl="0" eaLnBrk="1" latinLnBrk="0" hangingPunct="1">
      <a:defRPr sz="1200" kern="1200">
        <a:solidFill>
          <a:schemeClr val="tx1"/>
        </a:solidFill>
        <a:latin typeface="+mn-lt"/>
        <a:ea typeface="+mn-ea"/>
        <a:cs typeface="+mn-cs"/>
      </a:defRPr>
    </a:lvl6pPr>
    <a:lvl7pPr marL="2743041" algn="l" defTabSz="914347" rtl="0" eaLnBrk="1" latinLnBrk="0" hangingPunct="1">
      <a:defRPr sz="1200" kern="1200">
        <a:solidFill>
          <a:schemeClr val="tx1"/>
        </a:solidFill>
        <a:latin typeface="+mn-lt"/>
        <a:ea typeface="+mn-ea"/>
        <a:cs typeface="+mn-cs"/>
      </a:defRPr>
    </a:lvl7pPr>
    <a:lvl8pPr marL="3200214" algn="l" defTabSz="914347" rtl="0" eaLnBrk="1" latinLnBrk="0" hangingPunct="1">
      <a:defRPr sz="1200" kern="1200">
        <a:solidFill>
          <a:schemeClr val="tx1"/>
        </a:solidFill>
        <a:latin typeface="+mn-lt"/>
        <a:ea typeface="+mn-ea"/>
        <a:cs typeface="+mn-cs"/>
      </a:defRPr>
    </a:lvl8pPr>
    <a:lvl9pPr marL="3657388" algn="l" defTabSz="9143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00363" y="857250"/>
            <a:ext cx="3343275" cy="2314575"/>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0</a:t>
            </a:fld>
            <a:endParaRPr lang="en-AU" dirty="0"/>
          </a:p>
        </p:txBody>
      </p:sp>
    </p:spTree>
    <p:extLst>
      <p:ext uri="{BB962C8B-B14F-4D97-AF65-F5344CB8AC3E}">
        <p14:creationId xmlns:p14="http://schemas.microsoft.com/office/powerpoint/2010/main" val="2572400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09C5488-DD16-4714-9519-7BE21BA11D4E}" type="slidenum">
              <a:rPr lang="en-AU" smtClean="0"/>
              <a:t>2</a:t>
            </a:fld>
            <a:endParaRPr lang="en-AU" dirty="0"/>
          </a:p>
        </p:txBody>
      </p:sp>
    </p:spTree>
    <p:extLst>
      <p:ext uri="{BB962C8B-B14F-4D97-AF65-F5344CB8AC3E}">
        <p14:creationId xmlns:p14="http://schemas.microsoft.com/office/powerpoint/2010/main" val="2264641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vider - Blue">
    <p:bg>
      <p:bgPr>
        <a:solidFill>
          <a:schemeClr val="tx2"/>
        </a:solidFill>
        <a:effectLst/>
      </p:bgPr>
    </p:bg>
    <p:spTree>
      <p:nvGrpSpPr>
        <p:cNvPr id="1" name=""/>
        <p:cNvGrpSpPr/>
        <p:nvPr/>
      </p:nvGrpSpPr>
      <p:grpSpPr>
        <a:xfrm>
          <a:off x="0" y="0"/>
          <a:ext cx="0" cy="0"/>
          <a:chOff x="0" y="0"/>
          <a:chExt cx="0" cy="0"/>
        </a:xfrm>
      </p:grpSpPr>
      <p:sp>
        <p:nvSpPr>
          <p:cNvPr id="60" name="Text Placeholder 59">
            <a:extLst>
              <a:ext uri="{FF2B5EF4-FFF2-40B4-BE49-F238E27FC236}">
                <a16:creationId xmlns:a16="http://schemas.microsoft.com/office/drawing/2014/main" id="{E66144ED-BC45-4552-A1A9-6F161EFA6D2F}"/>
              </a:ext>
            </a:extLst>
          </p:cNvPr>
          <p:cNvSpPr>
            <a:spLocks noGrp="1"/>
          </p:cNvSpPr>
          <p:nvPr>
            <p:ph type="body" sz="quarter" idx="14"/>
          </p:nvPr>
        </p:nvSpPr>
        <p:spPr>
          <a:xfrm>
            <a:off x="4953738" y="-8"/>
            <a:ext cx="4952263" cy="4915205"/>
          </a:xfrm>
          <a:custGeom>
            <a:avLst/>
            <a:gdLst>
              <a:gd name="connsiteX0" fmla="*/ 120279 w 5345111"/>
              <a:gd name="connsiteY0" fmla="*/ 0 h 5418103"/>
              <a:gd name="connsiteX1" fmla="*/ 5345111 w 5345111"/>
              <a:gd name="connsiteY1" fmla="*/ 0 h 5418103"/>
              <a:gd name="connsiteX2" fmla="*/ 5345111 w 5345111"/>
              <a:gd name="connsiteY2" fmla="*/ 5317812 h 5418103"/>
              <a:gd name="connsiteX3" fmla="*/ 5298768 w 5345111"/>
              <a:gd name="connsiteY3" fmla="*/ 5328508 h 5418103"/>
              <a:gd name="connsiteX4" fmla="*/ 4409999 w 5345111"/>
              <a:gd name="connsiteY4" fmla="*/ 5418103 h 5418103"/>
              <a:gd name="connsiteX5" fmla="*/ 0 w 5345111"/>
              <a:gd name="connsiteY5" fmla="*/ 1008103 h 5418103"/>
              <a:gd name="connsiteX6" fmla="*/ 89595 w 5345111"/>
              <a:gd name="connsiteY6" fmla="*/ 119334 h 5418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111" h="5418103">
                <a:moveTo>
                  <a:pt x="120279" y="0"/>
                </a:moveTo>
                <a:lnTo>
                  <a:pt x="5345111" y="0"/>
                </a:lnTo>
                <a:lnTo>
                  <a:pt x="5345111" y="5317812"/>
                </a:lnTo>
                <a:lnTo>
                  <a:pt x="5298768" y="5328508"/>
                </a:lnTo>
                <a:cubicBezTo>
                  <a:pt x="5011688" y="5387253"/>
                  <a:pt x="4714446" y="5418103"/>
                  <a:pt x="4409999" y="5418103"/>
                </a:cubicBezTo>
                <a:cubicBezTo>
                  <a:pt x="1974423" y="5418103"/>
                  <a:pt x="0" y="3443679"/>
                  <a:pt x="0" y="1008103"/>
                </a:cubicBezTo>
                <a:cubicBezTo>
                  <a:pt x="0" y="703656"/>
                  <a:pt x="30850" y="406415"/>
                  <a:pt x="89595" y="119334"/>
                </a:cubicBezTo>
                <a:close/>
              </a:path>
            </a:pathLst>
          </a:custGeom>
          <a:solidFill>
            <a:srgbClr val="1D428A">
              <a:alpha val="70000"/>
            </a:srgbClr>
          </a:solidFill>
        </p:spPr>
        <p:txBody>
          <a:bodyPr wrap="square">
            <a:noAutofit/>
          </a:bodyPr>
          <a:lstStyle>
            <a:lvl1pPr>
              <a:defRPr>
                <a:noFill/>
              </a:defRPr>
            </a:lvl1pPr>
          </a:lstStyle>
          <a:p>
            <a:pPr lvl="0"/>
            <a:r>
              <a:rPr lang="en-US"/>
              <a:t>Edit Master text styles</a:t>
            </a:r>
          </a:p>
        </p:txBody>
      </p:sp>
      <p:sp>
        <p:nvSpPr>
          <p:cNvPr id="9"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16234" y="2823582"/>
            <a:ext cx="4636033" cy="1107996"/>
          </a:xfrm>
        </p:spPr>
        <p:txBody>
          <a:bodyPr anchor="b">
            <a:noAutofit/>
          </a:bodyPr>
          <a:lstStyle>
            <a:lvl1pPr>
              <a:lnSpc>
                <a:spcPct val="90000"/>
              </a:lnSpc>
              <a:defRPr sz="4000">
                <a:solidFill>
                  <a:schemeClr val="bg1"/>
                </a:solidFill>
              </a:defRPr>
            </a:lvl1pPr>
          </a:lstStyle>
          <a:p>
            <a:r>
              <a:rPr lang="en-US" dirty="0"/>
              <a:t>Divider title goes here</a:t>
            </a:r>
            <a:endParaRPr lang="en-AU" dirty="0"/>
          </a:p>
        </p:txBody>
      </p:sp>
      <p:grpSp>
        <p:nvGrpSpPr>
          <p:cNvPr id="43" name="Group 42">
            <a:extLst>
              <a:ext uri="{FF2B5EF4-FFF2-40B4-BE49-F238E27FC236}">
                <a16:creationId xmlns:a16="http://schemas.microsoft.com/office/drawing/2014/main" id="{36487694-BCE5-40E5-957D-41D10B21C04A}"/>
              </a:ext>
            </a:extLst>
          </p:cNvPr>
          <p:cNvGrpSpPr/>
          <p:nvPr userDrawn="1"/>
        </p:nvGrpSpPr>
        <p:grpSpPr>
          <a:xfrm>
            <a:off x="337064" y="365499"/>
            <a:ext cx="2310023" cy="184794"/>
            <a:chOff x="446350" y="402893"/>
            <a:chExt cx="2493271" cy="203701"/>
          </a:xfrm>
        </p:grpSpPr>
        <p:cxnSp>
          <p:nvCxnSpPr>
            <p:cNvPr id="2076" name="Straight Connector 2075">
              <a:extLst>
                <a:ext uri="{FF2B5EF4-FFF2-40B4-BE49-F238E27FC236}">
                  <a16:creationId xmlns:a16="http://schemas.microsoft.com/office/drawing/2014/main" id="{00741CFD-7DEE-490C-8563-C8C4EF3060AD}"/>
                </a:ext>
              </a:extLst>
            </p:cNvPr>
            <p:cNvCxnSpPr/>
            <p:nvPr userDrawn="1"/>
          </p:nvCxnSpPr>
          <p:spPr>
            <a:xfrm>
              <a:off x="446350" y="428178"/>
              <a:ext cx="0" cy="11905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77" name="TextBox 2076">
              <a:extLst>
                <a:ext uri="{FF2B5EF4-FFF2-40B4-BE49-F238E27FC236}">
                  <a16:creationId xmlns:a16="http://schemas.microsoft.com/office/drawing/2014/main" id="{1875D8F5-C831-4AC7-AE09-4DA65EE17051}"/>
                </a:ext>
              </a:extLst>
            </p:cNvPr>
            <p:cNvSpPr txBox="1"/>
            <p:nvPr userDrawn="1"/>
          </p:nvSpPr>
          <p:spPr>
            <a:xfrm>
              <a:off x="524311" y="402893"/>
              <a:ext cx="2415310" cy="203701"/>
            </a:xfrm>
            <a:prstGeom prst="rect">
              <a:avLst/>
            </a:prstGeom>
            <a:noFill/>
          </p:spPr>
          <p:txBody>
            <a:bodyPr wrap="none" lIns="0" tIns="0" rIns="0" bIns="0" rtlCol="0">
              <a:spAutoFit/>
            </a:bodyPr>
            <a:lstStyle/>
            <a:p>
              <a:r>
                <a:rPr lang="en-AU" sz="1201" b="1" i="0" dirty="0">
                  <a:solidFill>
                    <a:schemeClr val="bg1"/>
                  </a:solidFill>
                  <a:latin typeface="Montserrat SemiBold" pitchFamily="2" charset="77"/>
                </a:rPr>
                <a:t>NSW Department of Education</a:t>
              </a:r>
            </a:p>
          </p:txBody>
        </p:sp>
      </p:grpSp>
      <p:grpSp>
        <p:nvGrpSpPr>
          <p:cNvPr id="39" name="Group 4">
            <a:extLst>
              <a:ext uri="{FF2B5EF4-FFF2-40B4-BE49-F238E27FC236}">
                <a16:creationId xmlns:a16="http://schemas.microsoft.com/office/drawing/2014/main" id="{715C9443-4192-447A-B327-8C64E8A86FA8}"/>
              </a:ext>
            </a:extLst>
          </p:cNvPr>
          <p:cNvGrpSpPr>
            <a:grpSpLocks noChangeAspect="1"/>
          </p:cNvGrpSpPr>
          <p:nvPr userDrawn="1"/>
        </p:nvGrpSpPr>
        <p:grpSpPr bwMode="auto">
          <a:xfrm>
            <a:off x="316230" y="5920817"/>
            <a:ext cx="605979" cy="640512"/>
            <a:chOff x="1841" y="2"/>
            <a:chExt cx="4000" cy="4318"/>
          </a:xfrm>
          <a:solidFill>
            <a:schemeClr val="bg1"/>
          </a:solidFill>
        </p:grpSpPr>
        <p:sp>
          <p:nvSpPr>
            <p:cNvPr id="40" name="Freeform 5">
              <a:extLst>
                <a:ext uri="{FF2B5EF4-FFF2-40B4-BE49-F238E27FC236}">
                  <a16:creationId xmlns:a16="http://schemas.microsoft.com/office/drawing/2014/main" id="{75322274-FED5-4C13-95D1-786315FB0709}"/>
                </a:ext>
              </a:extLst>
            </p:cNvPr>
            <p:cNvSpPr>
              <a:spLocks noEditPoints="1"/>
            </p:cNvSpPr>
            <p:nvPr/>
          </p:nvSpPr>
          <p:spPr bwMode="auto">
            <a:xfrm>
              <a:off x="1972" y="2556"/>
              <a:ext cx="3779" cy="1764"/>
            </a:xfrm>
            <a:custGeom>
              <a:avLst/>
              <a:gdLst>
                <a:gd name="T0" fmla="*/ 1845 w 2181"/>
                <a:gd name="T1" fmla="*/ 700 h 1019"/>
                <a:gd name="T2" fmla="*/ 2181 w 2181"/>
                <a:gd name="T3" fmla="*/ 15 h 1019"/>
                <a:gd name="T4" fmla="*/ 1814 w 2181"/>
                <a:gd name="T5" fmla="*/ 15 h 1019"/>
                <a:gd name="T6" fmla="*/ 1459 w 2181"/>
                <a:gd name="T7" fmla="*/ 15 h 1019"/>
                <a:gd name="T8" fmla="*/ 1634 w 2181"/>
                <a:gd name="T9" fmla="*/ 700 h 1019"/>
                <a:gd name="T10" fmla="*/ 701 w 2181"/>
                <a:gd name="T11" fmla="*/ 700 h 1019"/>
                <a:gd name="T12" fmla="*/ 547 w 2181"/>
                <a:gd name="T13" fmla="*/ 453 h 1019"/>
                <a:gd name="T14" fmla="*/ 16 w 2181"/>
                <a:gd name="T15" fmla="*/ 700 h 1019"/>
                <a:gd name="T16" fmla="*/ 108 w 2181"/>
                <a:gd name="T17" fmla="*/ 929 h 1019"/>
                <a:gd name="T18" fmla="*/ 111 w 2181"/>
                <a:gd name="T19" fmla="*/ 985 h 1019"/>
                <a:gd name="T20" fmla="*/ 108 w 2181"/>
                <a:gd name="T21" fmla="*/ 834 h 1019"/>
                <a:gd name="T22" fmla="*/ 109 w 2181"/>
                <a:gd name="T23" fmla="*/ 800 h 1019"/>
                <a:gd name="T24" fmla="*/ 110 w 2181"/>
                <a:gd name="T25" fmla="*/ 1019 h 1019"/>
                <a:gd name="T26" fmla="*/ 108 w 2181"/>
                <a:gd name="T27" fmla="*/ 897 h 1019"/>
                <a:gd name="T28" fmla="*/ 221 w 2181"/>
                <a:gd name="T29" fmla="*/ 909 h 1019"/>
                <a:gd name="T30" fmla="*/ 442 w 2181"/>
                <a:gd name="T31" fmla="*/ 909 h 1019"/>
                <a:gd name="T32" fmla="*/ 403 w 2181"/>
                <a:gd name="T33" fmla="*/ 910 h 1019"/>
                <a:gd name="T34" fmla="*/ 260 w 2181"/>
                <a:gd name="T35" fmla="*/ 909 h 1019"/>
                <a:gd name="T36" fmla="*/ 403 w 2181"/>
                <a:gd name="T37" fmla="*/ 910 h 1019"/>
                <a:gd name="T38" fmla="*/ 440 w 2181"/>
                <a:gd name="T39" fmla="*/ 803 h 1019"/>
                <a:gd name="T40" fmla="*/ 649 w 2181"/>
                <a:gd name="T41" fmla="*/ 803 h 1019"/>
                <a:gd name="T42" fmla="*/ 711 w 2181"/>
                <a:gd name="T43" fmla="*/ 925 h 1019"/>
                <a:gd name="T44" fmla="*/ 711 w 2181"/>
                <a:gd name="T45" fmla="*/ 892 h 1019"/>
                <a:gd name="T46" fmla="*/ 831 w 2181"/>
                <a:gd name="T47" fmla="*/ 803 h 1019"/>
                <a:gd name="T48" fmla="*/ 833 w 2181"/>
                <a:gd name="T49" fmla="*/ 1015 h 1019"/>
                <a:gd name="T50" fmla="*/ 711 w 2181"/>
                <a:gd name="T51" fmla="*/ 925 h 1019"/>
                <a:gd name="T52" fmla="*/ 1024 w 2181"/>
                <a:gd name="T53" fmla="*/ 825 h 1019"/>
                <a:gd name="T54" fmla="*/ 869 w 2181"/>
                <a:gd name="T55" fmla="*/ 1015 h 1019"/>
                <a:gd name="T56" fmla="*/ 952 w 2181"/>
                <a:gd name="T57" fmla="*/ 942 h 1019"/>
                <a:gd name="T58" fmla="*/ 991 w 2181"/>
                <a:gd name="T59" fmla="*/ 935 h 1019"/>
                <a:gd name="T60" fmla="*/ 906 w 2181"/>
                <a:gd name="T61" fmla="*/ 837 h 1019"/>
                <a:gd name="T62" fmla="*/ 1004 w 2181"/>
                <a:gd name="T63" fmla="*/ 873 h 1019"/>
                <a:gd name="T64" fmla="*/ 1223 w 2181"/>
                <a:gd name="T65" fmla="*/ 950 h 1019"/>
                <a:gd name="T66" fmla="*/ 1075 w 2181"/>
                <a:gd name="T67" fmla="*/ 1015 h 1019"/>
                <a:gd name="T68" fmla="*/ 1228 w 2181"/>
                <a:gd name="T69" fmla="*/ 1015 h 1019"/>
                <a:gd name="T70" fmla="*/ 1223 w 2181"/>
                <a:gd name="T71" fmla="*/ 803 h 1019"/>
                <a:gd name="T72" fmla="*/ 1337 w 2181"/>
                <a:gd name="T73" fmla="*/ 803 h 1019"/>
                <a:gd name="T74" fmla="*/ 1334 w 2181"/>
                <a:gd name="T75" fmla="*/ 1015 h 1019"/>
                <a:gd name="T76" fmla="*/ 1401 w 2181"/>
                <a:gd name="T77" fmla="*/ 963 h 1019"/>
                <a:gd name="T78" fmla="*/ 1505 w 2181"/>
                <a:gd name="T79" fmla="*/ 1015 h 1019"/>
                <a:gd name="T80" fmla="*/ 1401 w 2181"/>
                <a:gd name="T81" fmla="*/ 904 h 1019"/>
                <a:gd name="T82" fmla="*/ 1684 w 2181"/>
                <a:gd name="T83" fmla="*/ 892 h 1019"/>
                <a:gd name="T84" fmla="*/ 1698 w 2181"/>
                <a:gd name="T85" fmla="*/ 837 h 1019"/>
                <a:gd name="T86" fmla="*/ 1541 w 2181"/>
                <a:gd name="T87" fmla="*/ 1015 h 1019"/>
                <a:gd name="T88" fmla="*/ 1578 w 2181"/>
                <a:gd name="T89" fmla="*/ 982 h 1019"/>
                <a:gd name="T90" fmla="*/ 1771 w 2181"/>
                <a:gd name="T91" fmla="*/ 803 h 1019"/>
                <a:gd name="T92" fmla="*/ 1773 w 2181"/>
                <a:gd name="T93" fmla="*/ 1015 h 1019"/>
                <a:gd name="T94" fmla="*/ 1921 w 2181"/>
                <a:gd name="T95" fmla="*/ 1015 h 1019"/>
                <a:gd name="T96" fmla="*/ 1884 w 2181"/>
                <a:gd name="T97" fmla="*/ 950 h 1019"/>
                <a:gd name="T98" fmla="*/ 2018 w 2181"/>
                <a:gd name="T99" fmla="*/ 1015 h 1019"/>
                <a:gd name="T100" fmla="*/ 2122 w 2181"/>
                <a:gd name="T101" fmla="*/ 838 h 1019"/>
                <a:gd name="T102" fmla="*/ 1950 w 2181"/>
                <a:gd name="T103" fmla="*/ 838 h 1019"/>
                <a:gd name="T104" fmla="*/ 923 w 2181"/>
                <a:gd name="T105" fmla="*/ 196 h 1019"/>
                <a:gd name="T106" fmla="*/ 1272 w 2181"/>
                <a:gd name="T107" fmla="*/ 89 h 1019"/>
                <a:gd name="T108" fmla="*/ 771 w 2181"/>
                <a:gd name="T109" fmla="*/ 212 h 1019"/>
                <a:gd name="T110" fmla="*/ 1141 w 2181"/>
                <a:gd name="T111" fmla="*/ 515 h 1019"/>
                <a:gd name="T112" fmla="*/ 743 w 2181"/>
                <a:gd name="T113" fmla="*/ 605 h 1019"/>
                <a:gd name="T114" fmla="*/ 1293 w 2181"/>
                <a:gd name="T115" fmla="*/ 498 h 10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81" h="1019">
                  <a:moveTo>
                    <a:pt x="1634" y="700"/>
                  </a:moveTo>
                  <a:cubicBezTo>
                    <a:pt x="1739" y="267"/>
                    <a:pt x="1739" y="267"/>
                    <a:pt x="1739" y="267"/>
                  </a:cubicBezTo>
                  <a:cubicBezTo>
                    <a:pt x="1845" y="700"/>
                    <a:pt x="1845" y="700"/>
                    <a:pt x="1845" y="700"/>
                  </a:cubicBezTo>
                  <a:cubicBezTo>
                    <a:pt x="2000" y="700"/>
                    <a:pt x="2000" y="700"/>
                    <a:pt x="2000" y="700"/>
                  </a:cubicBezTo>
                  <a:cubicBezTo>
                    <a:pt x="2002" y="694"/>
                    <a:pt x="2002" y="694"/>
                    <a:pt x="2002" y="694"/>
                  </a:cubicBezTo>
                  <a:cubicBezTo>
                    <a:pt x="2181" y="15"/>
                    <a:pt x="2181" y="15"/>
                    <a:pt x="2181" y="15"/>
                  </a:cubicBezTo>
                  <a:cubicBezTo>
                    <a:pt x="2023" y="15"/>
                    <a:pt x="2023" y="15"/>
                    <a:pt x="2023" y="15"/>
                  </a:cubicBezTo>
                  <a:cubicBezTo>
                    <a:pt x="1921" y="454"/>
                    <a:pt x="1921" y="454"/>
                    <a:pt x="1921" y="454"/>
                  </a:cubicBezTo>
                  <a:cubicBezTo>
                    <a:pt x="1814" y="15"/>
                    <a:pt x="1814" y="15"/>
                    <a:pt x="1814" y="15"/>
                  </a:cubicBezTo>
                  <a:cubicBezTo>
                    <a:pt x="1666" y="15"/>
                    <a:pt x="1666" y="15"/>
                    <a:pt x="1666" y="15"/>
                  </a:cubicBezTo>
                  <a:cubicBezTo>
                    <a:pt x="1558" y="449"/>
                    <a:pt x="1558" y="449"/>
                    <a:pt x="1558" y="449"/>
                  </a:cubicBezTo>
                  <a:cubicBezTo>
                    <a:pt x="1459" y="15"/>
                    <a:pt x="1459" y="15"/>
                    <a:pt x="1459" y="15"/>
                  </a:cubicBezTo>
                  <a:cubicBezTo>
                    <a:pt x="1298" y="15"/>
                    <a:pt x="1298" y="15"/>
                    <a:pt x="1298" y="15"/>
                  </a:cubicBezTo>
                  <a:cubicBezTo>
                    <a:pt x="1476" y="700"/>
                    <a:pt x="1476" y="700"/>
                    <a:pt x="1476" y="700"/>
                  </a:cubicBezTo>
                  <a:lnTo>
                    <a:pt x="1634" y="700"/>
                  </a:lnTo>
                  <a:close/>
                  <a:moveTo>
                    <a:pt x="170" y="263"/>
                  </a:moveTo>
                  <a:cubicBezTo>
                    <a:pt x="542" y="700"/>
                    <a:pt x="542" y="700"/>
                    <a:pt x="542" y="700"/>
                  </a:cubicBezTo>
                  <a:cubicBezTo>
                    <a:pt x="701" y="700"/>
                    <a:pt x="701" y="700"/>
                    <a:pt x="701" y="700"/>
                  </a:cubicBezTo>
                  <a:cubicBezTo>
                    <a:pt x="701" y="15"/>
                    <a:pt x="701" y="15"/>
                    <a:pt x="701" y="15"/>
                  </a:cubicBezTo>
                  <a:cubicBezTo>
                    <a:pt x="547" y="15"/>
                    <a:pt x="547" y="15"/>
                    <a:pt x="547" y="15"/>
                  </a:cubicBezTo>
                  <a:cubicBezTo>
                    <a:pt x="547" y="453"/>
                    <a:pt x="547" y="453"/>
                    <a:pt x="547" y="453"/>
                  </a:cubicBezTo>
                  <a:cubicBezTo>
                    <a:pt x="174" y="15"/>
                    <a:pt x="174" y="15"/>
                    <a:pt x="174" y="15"/>
                  </a:cubicBezTo>
                  <a:cubicBezTo>
                    <a:pt x="16" y="15"/>
                    <a:pt x="16" y="15"/>
                    <a:pt x="16" y="15"/>
                  </a:cubicBezTo>
                  <a:cubicBezTo>
                    <a:pt x="16" y="700"/>
                    <a:pt x="16" y="700"/>
                    <a:pt x="16" y="700"/>
                  </a:cubicBezTo>
                  <a:cubicBezTo>
                    <a:pt x="170" y="700"/>
                    <a:pt x="170" y="700"/>
                    <a:pt x="170" y="700"/>
                  </a:cubicBezTo>
                  <a:lnTo>
                    <a:pt x="170" y="263"/>
                  </a:lnTo>
                  <a:close/>
                  <a:moveTo>
                    <a:pt x="108" y="929"/>
                  </a:moveTo>
                  <a:cubicBezTo>
                    <a:pt x="162" y="929"/>
                    <a:pt x="162" y="929"/>
                    <a:pt x="162" y="929"/>
                  </a:cubicBezTo>
                  <a:cubicBezTo>
                    <a:pt x="162" y="969"/>
                    <a:pt x="162" y="969"/>
                    <a:pt x="162" y="969"/>
                  </a:cubicBezTo>
                  <a:cubicBezTo>
                    <a:pt x="149" y="979"/>
                    <a:pt x="131" y="985"/>
                    <a:pt x="111" y="985"/>
                  </a:cubicBezTo>
                  <a:cubicBezTo>
                    <a:pt x="68" y="985"/>
                    <a:pt x="39" y="953"/>
                    <a:pt x="39" y="909"/>
                  </a:cubicBezTo>
                  <a:cubicBezTo>
                    <a:pt x="39" y="909"/>
                    <a:pt x="39" y="909"/>
                    <a:pt x="39" y="909"/>
                  </a:cubicBezTo>
                  <a:cubicBezTo>
                    <a:pt x="39" y="868"/>
                    <a:pt x="69" y="834"/>
                    <a:pt x="108" y="834"/>
                  </a:cubicBezTo>
                  <a:cubicBezTo>
                    <a:pt x="135" y="834"/>
                    <a:pt x="151" y="843"/>
                    <a:pt x="167" y="857"/>
                  </a:cubicBezTo>
                  <a:cubicBezTo>
                    <a:pt x="191" y="829"/>
                    <a:pt x="191" y="829"/>
                    <a:pt x="191" y="829"/>
                  </a:cubicBezTo>
                  <a:cubicBezTo>
                    <a:pt x="169" y="810"/>
                    <a:pt x="146" y="800"/>
                    <a:pt x="109" y="800"/>
                  </a:cubicBezTo>
                  <a:cubicBezTo>
                    <a:pt x="45" y="800"/>
                    <a:pt x="0" y="850"/>
                    <a:pt x="0" y="909"/>
                  </a:cubicBezTo>
                  <a:cubicBezTo>
                    <a:pt x="0" y="910"/>
                    <a:pt x="0" y="910"/>
                    <a:pt x="0" y="910"/>
                  </a:cubicBezTo>
                  <a:cubicBezTo>
                    <a:pt x="0" y="972"/>
                    <a:pt x="44" y="1019"/>
                    <a:pt x="110" y="1019"/>
                  </a:cubicBezTo>
                  <a:cubicBezTo>
                    <a:pt x="148" y="1019"/>
                    <a:pt x="177" y="1004"/>
                    <a:pt x="198" y="986"/>
                  </a:cubicBezTo>
                  <a:cubicBezTo>
                    <a:pt x="198" y="897"/>
                    <a:pt x="198" y="897"/>
                    <a:pt x="198" y="897"/>
                  </a:cubicBezTo>
                  <a:cubicBezTo>
                    <a:pt x="108" y="897"/>
                    <a:pt x="108" y="897"/>
                    <a:pt x="108" y="897"/>
                  </a:cubicBezTo>
                  <a:lnTo>
                    <a:pt x="108" y="929"/>
                  </a:lnTo>
                  <a:close/>
                  <a:moveTo>
                    <a:pt x="332" y="800"/>
                  </a:moveTo>
                  <a:cubicBezTo>
                    <a:pt x="267" y="800"/>
                    <a:pt x="221" y="850"/>
                    <a:pt x="221" y="909"/>
                  </a:cubicBezTo>
                  <a:cubicBezTo>
                    <a:pt x="221" y="910"/>
                    <a:pt x="221" y="910"/>
                    <a:pt x="221" y="910"/>
                  </a:cubicBezTo>
                  <a:cubicBezTo>
                    <a:pt x="221" y="970"/>
                    <a:pt x="266" y="1019"/>
                    <a:pt x="331" y="1019"/>
                  </a:cubicBezTo>
                  <a:cubicBezTo>
                    <a:pt x="396" y="1019"/>
                    <a:pt x="442" y="969"/>
                    <a:pt x="442" y="909"/>
                  </a:cubicBezTo>
                  <a:cubicBezTo>
                    <a:pt x="442" y="909"/>
                    <a:pt x="442" y="909"/>
                    <a:pt x="442" y="909"/>
                  </a:cubicBezTo>
                  <a:cubicBezTo>
                    <a:pt x="442" y="849"/>
                    <a:pt x="397" y="800"/>
                    <a:pt x="332" y="800"/>
                  </a:cubicBezTo>
                  <a:close/>
                  <a:moveTo>
                    <a:pt x="403" y="910"/>
                  </a:moveTo>
                  <a:cubicBezTo>
                    <a:pt x="403" y="951"/>
                    <a:pt x="374" y="985"/>
                    <a:pt x="332" y="985"/>
                  </a:cubicBezTo>
                  <a:cubicBezTo>
                    <a:pt x="290" y="985"/>
                    <a:pt x="260" y="950"/>
                    <a:pt x="260" y="909"/>
                  </a:cubicBezTo>
                  <a:cubicBezTo>
                    <a:pt x="260" y="909"/>
                    <a:pt x="260" y="909"/>
                    <a:pt x="260" y="909"/>
                  </a:cubicBezTo>
                  <a:cubicBezTo>
                    <a:pt x="260" y="867"/>
                    <a:pt x="289" y="834"/>
                    <a:pt x="331" y="834"/>
                  </a:cubicBezTo>
                  <a:cubicBezTo>
                    <a:pt x="373" y="834"/>
                    <a:pt x="403" y="868"/>
                    <a:pt x="403" y="909"/>
                  </a:cubicBezTo>
                  <a:lnTo>
                    <a:pt x="403" y="910"/>
                  </a:lnTo>
                  <a:close/>
                  <a:moveTo>
                    <a:pt x="545" y="966"/>
                  </a:moveTo>
                  <a:cubicBezTo>
                    <a:pt x="481" y="803"/>
                    <a:pt x="481" y="803"/>
                    <a:pt x="481" y="803"/>
                  </a:cubicBezTo>
                  <a:cubicBezTo>
                    <a:pt x="440" y="803"/>
                    <a:pt x="440" y="803"/>
                    <a:pt x="440" y="803"/>
                  </a:cubicBezTo>
                  <a:cubicBezTo>
                    <a:pt x="528" y="1017"/>
                    <a:pt x="528" y="1017"/>
                    <a:pt x="528" y="1017"/>
                  </a:cubicBezTo>
                  <a:cubicBezTo>
                    <a:pt x="560" y="1017"/>
                    <a:pt x="560" y="1017"/>
                    <a:pt x="560" y="1017"/>
                  </a:cubicBezTo>
                  <a:cubicBezTo>
                    <a:pt x="649" y="803"/>
                    <a:pt x="649" y="803"/>
                    <a:pt x="649" y="803"/>
                  </a:cubicBezTo>
                  <a:cubicBezTo>
                    <a:pt x="608" y="803"/>
                    <a:pt x="608" y="803"/>
                    <a:pt x="608" y="803"/>
                  </a:cubicBezTo>
                  <a:lnTo>
                    <a:pt x="545" y="966"/>
                  </a:lnTo>
                  <a:close/>
                  <a:moveTo>
                    <a:pt x="711" y="925"/>
                  </a:moveTo>
                  <a:cubicBezTo>
                    <a:pt x="817" y="925"/>
                    <a:pt x="817" y="925"/>
                    <a:pt x="817" y="925"/>
                  </a:cubicBezTo>
                  <a:cubicBezTo>
                    <a:pt x="817" y="892"/>
                    <a:pt x="817" y="892"/>
                    <a:pt x="817" y="892"/>
                  </a:cubicBezTo>
                  <a:cubicBezTo>
                    <a:pt x="711" y="892"/>
                    <a:pt x="711" y="892"/>
                    <a:pt x="711" y="892"/>
                  </a:cubicBezTo>
                  <a:cubicBezTo>
                    <a:pt x="711" y="837"/>
                    <a:pt x="711" y="837"/>
                    <a:pt x="711" y="837"/>
                  </a:cubicBezTo>
                  <a:cubicBezTo>
                    <a:pt x="831" y="837"/>
                    <a:pt x="831" y="837"/>
                    <a:pt x="831" y="837"/>
                  </a:cubicBezTo>
                  <a:cubicBezTo>
                    <a:pt x="831" y="803"/>
                    <a:pt x="831" y="803"/>
                    <a:pt x="831" y="803"/>
                  </a:cubicBezTo>
                  <a:cubicBezTo>
                    <a:pt x="674" y="803"/>
                    <a:pt x="674" y="803"/>
                    <a:pt x="674" y="803"/>
                  </a:cubicBezTo>
                  <a:cubicBezTo>
                    <a:pt x="674" y="1015"/>
                    <a:pt x="674" y="1015"/>
                    <a:pt x="674" y="1015"/>
                  </a:cubicBezTo>
                  <a:cubicBezTo>
                    <a:pt x="833" y="1015"/>
                    <a:pt x="833" y="1015"/>
                    <a:pt x="833" y="1015"/>
                  </a:cubicBezTo>
                  <a:cubicBezTo>
                    <a:pt x="833" y="982"/>
                    <a:pt x="833" y="982"/>
                    <a:pt x="833" y="982"/>
                  </a:cubicBezTo>
                  <a:cubicBezTo>
                    <a:pt x="711" y="982"/>
                    <a:pt x="711" y="982"/>
                    <a:pt x="711" y="982"/>
                  </a:cubicBezTo>
                  <a:lnTo>
                    <a:pt x="711" y="925"/>
                  </a:lnTo>
                  <a:close/>
                  <a:moveTo>
                    <a:pt x="1042" y="871"/>
                  </a:moveTo>
                  <a:cubicBezTo>
                    <a:pt x="1042" y="870"/>
                    <a:pt x="1042" y="870"/>
                    <a:pt x="1042" y="870"/>
                  </a:cubicBezTo>
                  <a:cubicBezTo>
                    <a:pt x="1042" y="852"/>
                    <a:pt x="1035" y="836"/>
                    <a:pt x="1024" y="825"/>
                  </a:cubicBezTo>
                  <a:cubicBezTo>
                    <a:pt x="1011" y="811"/>
                    <a:pt x="990" y="803"/>
                    <a:pt x="963" y="803"/>
                  </a:cubicBezTo>
                  <a:cubicBezTo>
                    <a:pt x="869" y="803"/>
                    <a:pt x="869" y="803"/>
                    <a:pt x="869" y="803"/>
                  </a:cubicBezTo>
                  <a:cubicBezTo>
                    <a:pt x="869" y="1015"/>
                    <a:pt x="869" y="1015"/>
                    <a:pt x="869" y="1015"/>
                  </a:cubicBezTo>
                  <a:cubicBezTo>
                    <a:pt x="906" y="1015"/>
                    <a:pt x="906" y="1015"/>
                    <a:pt x="906" y="1015"/>
                  </a:cubicBezTo>
                  <a:cubicBezTo>
                    <a:pt x="906" y="942"/>
                    <a:pt x="906" y="942"/>
                    <a:pt x="906" y="942"/>
                  </a:cubicBezTo>
                  <a:cubicBezTo>
                    <a:pt x="952" y="942"/>
                    <a:pt x="952" y="942"/>
                    <a:pt x="952" y="942"/>
                  </a:cubicBezTo>
                  <a:cubicBezTo>
                    <a:pt x="1005" y="1015"/>
                    <a:pt x="1005" y="1015"/>
                    <a:pt x="1005" y="1015"/>
                  </a:cubicBezTo>
                  <a:cubicBezTo>
                    <a:pt x="1048" y="1015"/>
                    <a:pt x="1048" y="1015"/>
                    <a:pt x="1048" y="1015"/>
                  </a:cubicBezTo>
                  <a:cubicBezTo>
                    <a:pt x="991" y="935"/>
                    <a:pt x="991" y="935"/>
                    <a:pt x="991" y="935"/>
                  </a:cubicBezTo>
                  <a:cubicBezTo>
                    <a:pt x="1021" y="927"/>
                    <a:pt x="1042" y="906"/>
                    <a:pt x="1042" y="871"/>
                  </a:cubicBezTo>
                  <a:close/>
                  <a:moveTo>
                    <a:pt x="906" y="908"/>
                  </a:moveTo>
                  <a:cubicBezTo>
                    <a:pt x="906" y="837"/>
                    <a:pt x="906" y="837"/>
                    <a:pt x="906" y="837"/>
                  </a:cubicBezTo>
                  <a:cubicBezTo>
                    <a:pt x="960" y="837"/>
                    <a:pt x="960" y="837"/>
                    <a:pt x="960" y="837"/>
                  </a:cubicBezTo>
                  <a:cubicBezTo>
                    <a:pt x="988" y="837"/>
                    <a:pt x="1004" y="850"/>
                    <a:pt x="1004" y="872"/>
                  </a:cubicBezTo>
                  <a:cubicBezTo>
                    <a:pt x="1004" y="873"/>
                    <a:pt x="1004" y="873"/>
                    <a:pt x="1004" y="873"/>
                  </a:cubicBezTo>
                  <a:cubicBezTo>
                    <a:pt x="1004" y="894"/>
                    <a:pt x="987" y="908"/>
                    <a:pt x="960" y="908"/>
                  </a:cubicBezTo>
                  <a:lnTo>
                    <a:pt x="906" y="908"/>
                  </a:lnTo>
                  <a:close/>
                  <a:moveTo>
                    <a:pt x="1223" y="950"/>
                  </a:moveTo>
                  <a:cubicBezTo>
                    <a:pt x="1109" y="803"/>
                    <a:pt x="1109" y="803"/>
                    <a:pt x="1109" y="803"/>
                  </a:cubicBezTo>
                  <a:cubicBezTo>
                    <a:pt x="1075" y="803"/>
                    <a:pt x="1075" y="803"/>
                    <a:pt x="1075" y="803"/>
                  </a:cubicBezTo>
                  <a:cubicBezTo>
                    <a:pt x="1075" y="1015"/>
                    <a:pt x="1075" y="1015"/>
                    <a:pt x="1075" y="1015"/>
                  </a:cubicBezTo>
                  <a:cubicBezTo>
                    <a:pt x="1111" y="1015"/>
                    <a:pt x="1111" y="1015"/>
                    <a:pt x="1111" y="1015"/>
                  </a:cubicBezTo>
                  <a:cubicBezTo>
                    <a:pt x="1111" y="864"/>
                    <a:pt x="1111" y="864"/>
                    <a:pt x="1111" y="864"/>
                  </a:cubicBezTo>
                  <a:cubicBezTo>
                    <a:pt x="1228" y="1015"/>
                    <a:pt x="1228" y="1015"/>
                    <a:pt x="1228" y="1015"/>
                  </a:cubicBezTo>
                  <a:cubicBezTo>
                    <a:pt x="1259" y="1015"/>
                    <a:pt x="1259" y="1015"/>
                    <a:pt x="1259" y="1015"/>
                  </a:cubicBezTo>
                  <a:cubicBezTo>
                    <a:pt x="1259" y="803"/>
                    <a:pt x="1259" y="803"/>
                    <a:pt x="1259" y="803"/>
                  </a:cubicBezTo>
                  <a:cubicBezTo>
                    <a:pt x="1223" y="803"/>
                    <a:pt x="1223" y="803"/>
                    <a:pt x="1223" y="803"/>
                  </a:cubicBezTo>
                  <a:lnTo>
                    <a:pt x="1223" y="950"/>
                  </a:lnTo>
                  <a:close/>
                  <a:moveTo>
                    <a:pt x="1401" y="904"/>
                  </a:moveTo>
                  <a:cubicBezTo>
                    <a:pt x="1337" y="803"/>
                    <a:pt x="1337" y="803"/>
                    <a:pt x="1337" y="803"/>
                  </a:cubicBezTo>
                  <a:cubicBezTo>
                    <a:pt x="1297" y="803"/>
                    <a:pt x="1297" y="803"/>
                    <a:pt x="1297" y="803"/>
                  </a:cubicBezTo>
                  <a:cubicBezTo>
                    <a:pt x="1297" y="1015"/>
                    <a:pt x="1297" y="1015"/>
                    <a:pt x="1297" y="1015"/>
                  </a:cubicBezTo>
                  <a:cubicBezTo>
                    <a:pt x="1334" y="1015"/>
                    <a:pt x="1334" y="1015"/>
                    <a:pt x="1334" y="1015"/>
                  </a:cubicBezTo>
                  <a:cubicBezTo>
                    <a:pt x="1334" y="864"/>
                    <a:pt x="1334" y="864"/>
                    <a:pt x="1334" y="864"/>
                  </a:cubicBezTo>
                  <a:cubicBezTo>
                    <a:pt x="1400" y="963"/>
                    <a:pt x="1400" y="963"/>
                    <a:pt x="1400" y="963"/>
                  </a:cubicBezTo>
                  <a:cubicBezTo>
                    <a:pt x="1401" y="963"/>
                    <a:pt x="1401" y="963"/>
                    <a:pt x="1401" y="963"/>
                  </a:cubicBezTo>
                  <a:cubicBezTo>
                    <a:pt x="1468" y="863"/>
                    <a:pt x="1468" y="863"/>
                    <a:pt x="1468" y="863"/>
                  </a:cubicBezTo>
                  <a:cubicBezTo>
                    <a:pt x="1468" y="1015"/>
                    <a:pt x="1468" y="1015"/>
                    <a:pt x="1468" y="1015"/>
                  </a:cubicBezTo>
                  <a:cubicBezTo>
                    <a:pt x="1505" y="1015"/>
                    <a:pt x="1505" y="1015"/>
                    <a:pt x="1505" y="1015"/>
                  </a:cubicBezTo>
                  <a:cubicBezTo>
                    <a:pt x="1505" y="803"/>
                    <a:pt x="1505" y="803"/>
                    <a:pt x="1505" y="803"/>
                  </a:cubicBezTo>
                  <a:cubicBezTo>
                    <a:pt x="1466" y="803"/>
                    <a:pt x="1466" y="803"/>
                    <a:pt x="1466" y="803"/>
                  </a:cubicBezTo>
                  <a:lnTo>
                    <a:pt x="1401" y="904"/>
                  </a:lnTo>
                  <a:close/>
                  <a:moveTo>
                    <a:pt x="1578" y="925"/>
                  </a:moveTo>
                  <a:cubicBezTo>
                    <a:pt x="1684" y="925"/>
                    <a:pt x="1684" y="925"/>
                    <a:pt x="1684" y="925"/>
                  </a:cubicBezTo>
                  <a:cubicBezTo>
                    <a:pt x="1684" y="892"/>
                    <a:pt x="1684" y="892"/>
                    <a:pt x="1684" y="892"/>
                  </a:cubicBezTo>
                  <a:cubicBezTo>
                    <a:pt x="1578" y="892"/>
                    <a:pt x="1578" y="892"/>
                    <a:pt x="1578" y="892"/>
                  </a:cubicBezTo>
                  <a:cubicBezTo>
                    <a:pt x="1578" y="837"/>
                    <a:pt x="1578" y="837"/>
                    <a:pt x="1578" y="837"/>
                  </a:cubicBezTo>
                  <a:cubicBezTo>
                    <a:pt x="1698" y="837"/>
                    <a:pt x="1698" y="837"/>
                    <a:pt x="1698" y="837"/>
                  </a:cubicBezTo>
                  <a:cubicBezTo>
                    <a:pt x="1698" y="803"/>
                    <a:pt x="1698" y="803"/>
                    <a:pt x="1698" y="803"/>
                  </a:cubicBezTo>
                  <a:cubicBezTo>
                    <a:pt x="1541" y="803"/>
                    <a:pt x="1541" y="803"/>
                    <a:pt x="1541" y="803"/>
                  </a:cubicBezTo>
                  <a:cubicBezTo>
                    <a:pt x="1541" y="1015"/>
                    <a:pt x="1541" y="1015"/>
                    <a:pt x="1541" y="1015"/>
                  </a:cubicBezTo>
                  <a:cubicBezTo>
                    <a:pt x="1700" y="1015"/>
                    <a:pt x="1700" y="1015"/>
                    <a:pt x="1700" y="1015"/>
                  </a:cubicBezTo>
                  <a:cubicBezTo>
                    <a:pt x="1700" y="982"/>
                    <a:pt x="1700" y="982"/>
                    <a:pt x="1700" y="982"/>
                  </a:cubicBezTo>
                  <a:cubicBezTo>
                    <a:pt x="1578" y="982"/>
                    <a:pt x="1578" y="982"/>
                    <a:pt x="1578" y="982"/>
                  </a:cubicBezTo>
                  <a:lnTo>
                    <a:pt x="1578" y="925"/>
                  </a:lnTo>
                  <a:close/>
                  <a:moveTo>
                    <a:pt x="1884" y="950"/>
                  </a:moveTo>
                  <a:cubicBezTo>
                    <a:pt x="1771" y="803"/>
                    <a:pt x="1771" y="803"/>
                    <a:pt x="1771" y="803"/>
                  </a:cubicBezTo>
                  <a:cubicBezTo>
                    <a:pt x="1736" y="803"/>
                    <a:pt x="1736" y="803"/>
                    <a:pt x="1736" y="803"/>
                  </a:cubicBezTo>
                  <a:cubicBezTo>
                    <a:pt x="1736" y="1015"/>
                    <a:pt x="1736" y="1015"/>
                    <a:pt x="1736" y="1015"/>
                  </a:cubicBezTo>
                  <a:cubicBezTo>
                    <a:pt x="1773" y="1015"/>
                    <a:pt x="1773" y="1015"/>
                    <a:pt x="1773" y="1015"/>
                  </a:cubicBezTo>
                  <a:cubicBezTo>
                    <a:pt x="1773" y="864"/>
                    <a:pt x="1773" y="864"/>
                    <a:pt x="1773" y="864"/>
                  </a:cubicBezTo>
                  <a:cubicBezTo>
                    <a:pt x="1890" y="1015"/>
                    <a:pt x="1890" y="1015"/>
                    <a:pt x="1890" y="1015"/>
                  </a:cubicBezTo>
                  <a:cubicBezTo>
                    <a:pt x="1921" y="1015"/>
                    <a:pt x="1921" y="1015"/>
                    <a:pt x="1921" y="1015"/>
                  </a:cubicBezTo>
                  <a:cubicBezTo>
                    <a:pt x="1921" y="803"/>
                    <a:pt x="1921" y="803"/>
                    <a:pt x="1921" y="803"/>
                  </a:cubicBezTo>
                  <a:cubicBezTo>
                    <a:pt x="1884" y="803"/>
                    <a:pt x="1884" y="803"/>
                    <a:pt x="1884" y="803"/>
                  </a:cubicBezTo>
                  <a:lnTo>
                    <a:pt x="1884" y="950"/>
                  </a:lnTo>
                  <a:close/>
                  <a:moveTo>
                    <a:pt x="1950" y="838"/>
                  </a:moveTo>
                  <a:cubicBezTo>
                    <a:pt x="2018" y="838"/>
                    <a:pt x="2018" y="838"/>
                    <a:pt x="2018" y="838"/>
                  </a:cubicBezTo>
                  <a:cubicBezTo>
                    <a:pt x="2018" y="1015"/>
                    <a:pt x="2018" y="1015"/>
                    <a:pt x="2018" y="1015"/>
                  </a:cubicBezTo>
                  <a:cubicBezTo>
                    <a:pt x="2055" y="1015"/>
                    <a:pt x="2055" y="1015"/>
                    <a:pt x="2055" y="1015"/>
                  </a:cubicBezTo>
                  <a:cubicBezTo>
                    <a:pt x="2055" y="838"/>
                    <a:pt x="2055" y="838"/>
                    <a:pt x="2055" y="838"/>
                  </a:cubicBezTo>
                  <a:cubicBezTo>
                    <a:pt x="2122" y="838"/>
                    <a:pt x="2122" y="838"/>
                    <a:pt x="2122" y="838"/>
                  </a:cubicBezTo>
                  <a:cubicBezTo>
                    <a:pt x="2122" y="803"/>
                    <a:pt x="2122" y="803"/>
                    <a:pt x="2122" y="803"/>
                  </a:cubicBezTo>
                  <a:cubicBezTo>
                    <a:pt x="1950" y="803"/>
                    <a:pt x="1950" y="803"/>
                    <a:pt x="1950" y="803"/>
                  </a:cubicBezTo>
                  <a:lnTo>
                    <a:pt x="1950" y="838"/>
                  </a:lnTo>
                  <a:close/>
                  <a:moveTo>
                    <a:pt x="1073" y="290"/>
                  </a:moveTo>
                  <a:cubicBezTo>
                    <a:pt x="952" y="259"/>
                    <a:pt x="923" y="244"/>
                    <a:pt x="923" y="198"/>
                  </a:cubicBezTo>
                  <a:cubicBezTo>
                    <a:pt x="923" y="196"/>
                    <a:pt x="923" y="196"/>
                    <a:pt x="923" y="196"/>
                  </a:cubicBezTo>
                  <a:cubicBezTo>
                    <a:pt x="923" y="162"/>
                    <a:pt x="953" y="136"/>
                    <a:pt x="1012" y="136"/>
                  </a:cubicBezTo>
                  <a:cubicBezTo>
                    <a:pt x="1071" y="136"/>
                    <a:pt x="1131" y="161"/>
                    <a:pt x="1193" y="204"/>
                  </a:cubicBezTo>
                  <a:cubicBezTo>
                    <a:pt x="1272" y="89"/>
                    <a:pt x="1272" y="89"/>
                    <a:pt x="1272" y="89"/>
                  </a:cubicBezTo>
                  <a:cubicBezTo>
                    <a:pt x="1202" y="32"/>
                    <a:pt x="1115" y="0"/>
                    <a:pt x="1014" y="0"/>
                  </a:cubicBezTo>
                  <a:cubicBezTo>
                    <a:pt x="872" y="0"/>
                    <a:pt x="771" y="84"/>
                    <a:pt x="771" y="210"/>
                  </a:cubicBezTo>
                  <a:cubicBezTo>
                    <a:pt x="771" y="212"/>
                    <a:pt x="771" y="212"/>
                    <a:pt x="771" y="212"/>
                  </a:cubicBezTo>
                  <a:cubicBezTo>
                    <a:pt x="771" y="350"/>
                    <a:pt x="861" y="389"/>
                    <a:pt x="1001" y="425"/>
                  </a:cubicBezTo>
                  <a:cubicBezTo>
                    <a:pt x="1118" y="455"/>
                    <a:pt x="1141" y="474"/>
                    <a:pt x="1141" y="513"/>
                  </a:cubicBezTo>
                  <a:cubicBezTo>
                    <a:pt x="1141" y="515"/>
                    <a:pt x="1141" y="515"/>
                    <a:pt x="1141" y="515"/>
                  </a:cubicBezTo>
                  <a:cubicBezTo>
                    <a:pt x="1141" y="556"/>
                    <a:pt x="1104" y="581"/>
                    <a:pt x="1041" y="581"/>
                  </a:cubicBezTo>
                  <a:cubicBezTo>
                    <a:pt x="961" y="581"/>
                    <a:pt x="896" y="548"/>
                    <a:pt x="833" y="496"/>
                  </a:cubicBezTo>
                  <a:cubicBezTo>
                    <a:pt x="743" y="605"/>
                    <a:pt x="743" y="605"/>
                    <a:pt x="743" y="605"/>
                  </a:cubicBezTo>
                  <a:cubicBezTo>
                    <a:pt x="826" y="679"/>
                    <a:pt x="933" y="716"/>
                    <a:pt x="1038" y="716"/>
                  </a:cubicBezTo>
                  <a:cubicBezTo>
                    <a:pt x="1188" y="716"/>
                    <a:pt x="1293" y="638"/>
                    <a:pt x="1293" y="500"/>
                  </a:cubicBezTo>
                  <a:cubicBezTo>
                    <a:pt x="1293" y="498"/>
                    <a:pt x="1293" y="498"/>
                    <a:pt x="1293" y="498"/>
                  </a:cubicBezTo>
                  <a:cubicBezTo>
                    <a:pt x="1293" y="377"/>
                    <a:pt x="1214" y="326"/>
                    <a:pt x="1073" y="2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sp>
          <p:nvSpPr>
            <p:cNvPr id="44" name="Freeform 6">
              <a:extLst>
                <a:ext uri="{FF2B5EF4-FFF2-40B4-BE49-F238E27FC236}">
                  <a16:creationId xmlns:a16="http://schemas.microsoft.com/office/drawing/2014/main" id="{23A865D7-16EB-4A1C-9C6C-B2FB593CFD98}"/>
                </a:ext>
              </a:extLst>
            </p:cNvPr>
            <p:cNvSpPr>
              <a:spLocks noEditPoints="1"/>
            </p:cNvSpPr>
            <p:nvPr/>
          </p:nvSpPr>
          <p:spPr bwMode="auto">
            <a:xfrm>
              <a:off x="1841" y="2"/>
              <a:ext cx="4000" cy="2416"/>
            </a:xfrm>
            <a:custGeom>
              <a:avLst/>
              <a:gdLst>
                <a:gd name="T0" fmla="*/ 675 w 2309"/>
                <a:gd name="T1" fmla="*/ 743 h 1396"/>
                <a:gd name="T2" fmla="*/ 748 w 2309"/>
                <a:gd name="T3" fmla="*/ 341 h 1396"/>
                <a:gd name="T4" fmla="*/ 472 w 2309"/>
                <a:gd name="T5" fmla="*/ 195 h 1396"/>
                <a:gd name="T6" fmla="*/ 432 w 2309"/>
                <a:gd name="T7" fmla="*/ 217 h 1396"/>
                <a:gd name="T8" fmla="*/ 541 w 2309"/>
                <a:gd name="T9" fmla="*/ 1037 h 1396"/>
                <a:gd name="T10" fmla="*/ 1264 w 2309"/>
                <a:gd name="T11" fmla="*/ 1279 h 1396"/>
                <a:gd name="T12" fmla="*/ 1555 w 2309"/>
                <a:gd name="T13" fmla="*/ 429 h 1396"/>
                <a:gd name="T14" fmla="*/ 1526 w 2309"/>
                <a:gd name="T15" fmla="*/ 389 h 1396"/>
                <a:gd name="T16" fmla="*/ 1380 w 2309"/>
                <a:gd name="T17" fmla="*/ 527 h 1396"/>
                <a:gd name="T18" fmla="*/ 1152 w 2309"/>
                <a:gd name="T19" fmla="*/ 1207 h 1396"/>
                <a:gd name="T20" fmla="*/ 1131 w 2309"/>
                <a:gd name="T21" fmla="*/ 838 h 1396"/>
                <a:gd name="T22" fmla="*/ 786 w 2309"/>
                <a:gd name="T23" fmla="*/ 389 h 1396"/>
                <a:gd name="T24" fmla="*/ 755 w 2309"/>
                <a:gd name="T25" fmla="*/ 429 h 1396"/>
                <a:gd name="T26" fmla="*/ 766 w 2309"/>
                <a:gd name="T27" fmla="*/ 1046 h 1396"/>
                <a:gd name="T28" fmla="*/ 1103 w 2309"/>
                <a:gd name="T29" fmla="*/ 1270 h 1396"/>
                <a:gd name="T30" fmla="*/ 1081 w 2309"/>
                <a:gd name="T31" fmla="*/ 1095 h 1396"/>
                <a:gd name="T32" fmla="*/ 1159 w 2309"/>
                <a:gd name="T33" fmla="*/ 766 h 1396"/>
                <a:gd name="T34" fmla="*/ 1170 w 2309"/>
                <a:gd name="T35" fmla="*/ 12 h 1396"/>
                <a:gd name="T36" fmla="*/ 1127 w 2309"/>
                <a:gd name="T37" fmla="*/ 31 h 1396"/>
                <a:gd name="T38" fmla="*/ 932 w 2309"/>
                <a:gd name="T39" fmla="*/ 453 h 1396"/>
                <a:gd name="T40" fmla="*/ 1598 w 2309"/>
                <a:gd name="T41" fmla="*/ 392 h 1396"/>
                <a:gd name="T42" fmla="*/ 1592 w 2309"/>
                <a:gd name="T43" fmla="*/ 1061 h 1396"/>
                <a:gd name="T44" fmla="*/ 1892 w 2309"/>
                <a:gd name="T45" fmla="*/ 458 h 1396"/>
                <a:gd name="T46" fmla="*/ 1850 w 2309"/>
                <a:gd name="T47" fmla="*/ 192 h 1396"/>
                <a:gd name="T48" fmla="*/ 1837 w 2309"/>
                <a:gd name="T49" fmla="*/ 195 h 1396"/>
                <a:gd name="T50" fmla="*/ 1762 w 2309"/>
                <a:gd name="T51" fmla="*/ 228 h 1396"/>
                <a:gd name="T52" fmla="*/ 1586 w 2309"/>
                <a:gd name="T53" fmla="*/ 267 h 1396"/>
                <a:gd name="T54" fmla="*/ 1511 w 2309"/>
                <a:gd name="T55" fmla="*/ 52 h 1396"/>
                <a:gd name="T56" fmla="*/ 1506 w 2309"/>
                <a:gd name="T57" fmla="*/ 53 h 1396"/>
                <a:gd name="T58" fmla="*/ 1494 w 2309"/>
                <a:gd name="T59" fmla="*/ 58 h 1396"/>
                <a:gd name="T60" fmla="*/ 1408 w 2309"/>
                <a:gd name="T61" fmla="*/ 389 h 1396"/>
                <a:gd name="T62" fmla="*/ 884 w 2309"/>
                <a:gd name="T63" fmla="*/ 104 h 1396"/>
                <a:gd name="T64" fmla="*/ 815 w 2309"/>
                <a:gd name="T65" fmla="*/ 57 h 1396"/>
                <a:gd name="T66" fmla="*/ 803 w 2309"/>
                <a:gd name="T67" fmla="*/ 53 h 1396"/>
                <a:gd name="T68" fmla="*/ 772 w 2309"/>
                <a:gd name="T69" fmla="*/ 75 h 1396"/>
                <a:gd name="T70" fmla="*/ 988 w 2309"/>
                <a:gd name="T71" fmla="*/ 185 h 1396"/>
                <a:gd name="T72" fmla="*/ 219 w 2309"/>
                <a:gd name="T73" fmla="*/ 498 h 1396"/>
                <a:gd name="T74" fmla="*/ 107 w 2309"/>
                <a:gd name="T75" fmla="*/ 520 h 1396"/>
                <a:gd name="T76" fmla="*/ 388 w 2309"/>
                <a:gd name="T77" fmla="*/ 725 h 1396"/>
                <a:gd name="T78" fmla="*/ 2167 w 2309"/>
                <a:gd name="T79" fmla="*/ 499 h 1396"/>
                <a:gd name="T80" fmla="*/ 1941 w 2309"/>
                <a:gd name="T81" fmla="*/ 506 h 1396"/>
                <a:gd name="T82" fmla="*/ 2210 w 2309"/>
                <a:gd name="T83" fmla="*/ 546 h 1396"/>
                <a:gd name="T84" fmla="*/ 2274 w 2309"/>
                <a:gd name="T85" fmla="*/ 966 h 1396"/>
                <a:gd name="T86" fmla="*/ 2227 w 2309"/>
                <a:gd name="T87" fmla="*/ 935 h 1396"/>
                <a:gd name="T88" fmla="*/ 1811 w 2309"/>
                <a:gd name="T89" fmla="*/ 1061 h 1396"/>
                <a:gd name="T90" fmla="*/ 2301 w 2309"/>
                <a:gd name="T91" fmla="*/ 1040 h 1396"/>
                <a:gd name="T92" fmla="*/ 499 w 2309"/>
                <a:gd name="T93" fmla="*/ 1061 h 1396"/>
                <a:gd name="T94" fmla="*/ 18 w 2309"/>
                <a:gd name="T95" fmla="*/ 978 h 1396"/>
                <a:gd name="T96" fmla="*/ 9 w 2309"/>
                <a:gd name="T97" fmla="*/ 1041 h 1396"/>
                <a:gd name="T98" fmla="*/ 39 w 2309"/>
                <a:gd name="T99" fmla="*/ 1070 h 1396"/>
                <a:gd name="T100" fmla="*/ 499 w 2309"/>
                <a:gd name="T101" fmla="*/ 1061 h 1396"/>
                <a:gd name="T102" fmla="*/ 1699 w 2309"/>
                <a:gd name="T103" fmla="*/ 1305 h 1396"/>
                <a:gd name="T104" fmla="*/ 1519 w 2309"/>
                <a:gd name="T105" fmla="*/ 1309 h 1396"/>
                <a:gd name="T106" fmla="*/ 1212 w 2309"/>
                <a:gd name="T107" fmla="*/ 1337 h 1396"/>
                <a:gd name="T108" fmla="*/ 1305 w 2309"/>
                <a:gd name="T109" fmla="*/ 1337 h 1396"/>
                <a:gd name="T110" fmla="*/ 1881 w 2309"/>
                <a:gd name="T111" fmla="*/ 1351 h 1396"/>
                <a:gd name="T112" fmla="*/ 1091 w 2309"/>
                <a:gd name="T113" fmla="*/ 1330 h 1396"/>
                <a:gd name="T114" fmla="*/ 791 w 2309"/>
                <a:gd name="T115" fmla="*/ 1309 h 1396"/>
                <a:gd name="T116" fmla="*/ 611 w 2309"/>
                <a:gd name="T117" fmla="*/ 1305 h 1396"/>
                <a:gd name="T118" fmla="*/ 416 w 2309"/>
                <a:gd name="T119" fmla="*/ 1319 h 1396"/>
                <a:gd name="T120" fmla="*/ 787 w 2309"/>
                <a:gd name="T121" fmla="*/ 1368 h 1396"/>
                <a:gd name="T122" fmla="*/ 1088 w 2309"/>
                <a:gd name="T123" fmla="*/ 1341 h 1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09" h="1396">
                  <a:moveTo>
                    <a:pt x="855" y="1255"/>
                  </a:moveTo>
                  <a:cubicBezTo>
                    <a:pt x="807" y="1218"/>
                    <a:pt x="749" y="1157"/>
                    <a:pt x="719" y="1061"/>
                  </a:cubicBezTo>
                  <a:cubicBezTo>
                    <a:pt x="690" y="971"/>
                    <a:pt x="675" y="863"/>
                    <a:pt x="675" y="743"/>
                  </a:cubicBezTo>
                  <a:cubicBezTo>
                    <a:pt x="675" y="576"/>
                    <a:pt x="703" y="434"/>
                    <a:pt x="712" y="394"/>
                  </a:cubicBezTo>
                  <a:cubicBezTo>
                    <a:pt x="712" y="393"/>
                    <a:pt x="712" y="392"/>
                    <a:pt x="712" y="392"/>
                  </a:cubicBezTo>
                  <a:cubicBezTo>
                    <a:pt x="717" y="369"/>
                    <a:pt x="731" y="350"/>
                    <a:pt x="748" y="341"/>
                  </a:cubicBezTo>
                  <a:cubicBezTo>
                    <a:pt x="622" y="260"/>
                    <a:pt x="513" y="212"/>
                    <a:pt x="492" y="203"/>
                  </a:cubicBezTo>
                  <a:cubicBezTo>
                    <a:pt x="479" y="197"/>
                    <a:pt x="473" y="195"/>
                    <a:pt x="472" y="195"/>
                  </a:cubicBezTo>
                  <a:cubicBezTo>
                    <a:pt x="472" y="195"/>
                    <a:pt x="472" y="195"/>
                    <a:pt x="472" y="195"/>
                  </a:cubicBezTo>
                  <a:cubicBezTo>
                    <a:pt x="472" y="195"/>
                    <a:pt x="472" y="195"/>
                    <a:pt x="472" y="195"/>
                  </a:cubicBezTo>
                  <a:cubicBezTo>
                    <a:pt x="467" y="193"/>
                    <a:pt x="463" y="192"/>
                    <a:pt x="458" y="192"/>
                  </a:cubicBezTo>
                  <a:cubicBezTo>
                    <a:pt x="444" y="192"/>
                    <a:pt x="436" y="201"/>
                    <a:pt x="432" y="217"/>
                  </a:cubicBezTo>
                  <a:cubicBezTo>
                    <a:pt x="432" y="217"/>
                    <a:pt x="429" y="242"/>
                    <a:pt x="425" y="285"/>
                  </a:cubicBezTo>
                  <a:cubicBezTo>
                    <a:pt x="421" y="323"/>
                    <a:pt x="417" y="385"/>
                    <a:pt x="417" y="458"/>
                  </a:cubicBezTo>
                  <a:cubicBezTo>
                    <a:pt x="417" y="623"/>
                    <a:pt x="439" y="857"/>
                    <a:pt x="541" y="1037"/>
                  </a:cubicBezTo>
                  <a:cubicBezTo>
                    <a:pt x="620" y="1174"/>
                    <a:pt x="731" y="1251"/>
                    <a:pt x="855" y="1255"/>
                  </a:cubicBezTo>
                  <a:close/>
                  <a:moveTo>
                    <a:pt x="1263" y="1279"/>
                  </a:moveTo>
                  <a:cubicBezTo>
                    <a:pt x="1264" y="1279"/>
                    <a:pt x="1264" y="1279"/>
                    <a:pt x="1264" y="1279"/>
                  </a:cubicBezTo>
                  <a:cubicBezTo>
                    <a:pt x="1350" y="1279"/>
                    <a:pt x="1495" y="1207"/>
                    <a:pt x="1545" y="1046"/>
                  </a:cubicBezTo>
                  <a:cubicBezTo>
                    <a:pt x="1571" y="960"/>
                    <a:pt x="1585" y="858"/>
                    <a:pt x="1585" y="743"/>
                  </a:cubicBezTo>
                  <a:cubicBezTo>
                    <a:pt x="1585" y="600"/>
                    <a:pt x="1564" y="476"/>
                    <a:pt x="1555" y="429"/>
                  </a:cubicBezTo>
                  <a:cubicBezTo>
                    <a:pt x="1552" y="412"/>
                    <a:pt x="1550" y="402"/>
                    <a:pt x="1550" y="402"/>
                  </a:cubicBezTo>
                  <a:cubicBezTo>
                    <a:pt x="1548" y="394"/>
                    <a:pt x="1544" y="384"/>
                    <a:pt x="1536" y="384"/>
                  </a:cubicBezTo>
                  <a:cubicBezTo>
                    <a:pt x="1533" y="384"/>
                    <a:pt x="1530" y="386"/>
                    <a:pt x="1526" y="389"/>
                  </a:cubicBezTo>
                  <a:cubicBezTo>
                    <a:pt x="1526" y="389"/>
                    <a:pt x="1522" y="392"/>
                    <a:pt x="1515" y="398"/>
                  </a:cubicBezTo>
                  <a:cubicBezTo>
                    <a:pt x="1508" y="404"/>
                    <a:pt x="1497" y="412"/>
                    <a:pt x="1483" y="425"/>
                  </a:cubicBezTo>
                  <a:cubicBezTo>
                    <a:pt x="1464" y="442"/>
                    <a:pt x="1425" y="478"/>
                    <a:pt x="1380" y="527"/>
                  </a:cubicBezTo>
                  <a:cubicBezTo>
                    <a:pt x="1309" y="607"/>
                    <a:pt x="1214" y="732"/>
                    <a:pt x="1169" y="877"/>
                  </a:cubicBezTo>
                  <a:cubicBezTo>
                    <a:pt x="1144" y="962"/>
                    <a:pt x="1131" y="1035"/>
                    <a:pt x="1131" y="1095"/>
                  </a:cubicBezTo>
                  <a:cubicBezTo>
                    <a:pt x="1131" y="1139"/>
                    <a:pt x="1138" y="1177"/>
                    <a:pt x="1152" y="1207"/>
                  </a:cubicBezTo>
                  <a:cubicBezTo>
                    <a:pt x="1166" y="1237"/>
                    <a:pt x="1187" y="1257"/>
                    <a:pt x="1216" y="1271"/>
                  </a:cubicBezTo>
                  <a:cubicBezTo>
                    <a:pt x="1229" y="1276"/>
                    <a:pt x="1244" y="1279"/>
                    <a:pt x="1263" y="1279"/>
                  </a:cubicBezTo>
                  <a:close/>
                  <a:moveTo>
                    <a:pt x="1131" y="838"/>
                  </a:moveTo>
                  <a:cubicBezTo>
                    <a:pt x="1131" y="835"/>
                    <a:pt x="1133" y="832"/>
                    <a:pt x="1134" y="829"/>
                  </a:cubicBezTo>
                  <a:cubicBezTo>
                    <a:pt x="1039" y="594"/>
                    <a:pt x="822" y="418"/>
                    <a:pt x="798" y="398"/>
                  </a:cubicBezTo>
                  <a:cubicBezTo>
                    <a:pt x="790" y="392"/>
                    <a:pt x="786" y="389"/>
                    <a:pt x="786" y="389"/>
                  </a:cubicBezTo>
                  <a:cubicBezTo>
                    <a:pt x="782" y="386"/>
                    <a:pt x="778" y="384"/>
                    <a:pt x="775" y="384"/>
                  </a:cubicBezTo>
                  <a:cubicBezTo>
                    <a:pt x="767" y="384"/>
                    <a:pt x="763" y="394"/>
                    <a:pt x="760" y="403"/>
                  </a:cubicBezTo>
                  <a:cubicBezTo>
                    <a:pt x="760" y="404"/>
                    <a:pt x="758" y="414"/>
                    <a:pt x="755" y="429"/>
                  </a:cubicBezTo>
                  <a:cubicBezTo>
                    <a:pt x="752" y="441"/>
                    <a:pt x="748" y="467"/>
                    <a:pt x="743" y="503"/>
                  </a:cubicBezTo>
                  <a:cubicBezTo>
                    <a:pt x="734" y="559"/>
                    <a:pt x="725" y="647"/>
                    <a:pt x="725" y="743"/>
                  </a:cubicBezTo>
                  <a:cubicBezTo>
                    <a:pt x="725" y="860"/>
                    <a:pt x="738" y="962"/>
                    <a:pt x="766" y="1046"/>
                  </a:cubicBezTo>
                  <a:cubicBezTo>
                    <a:pt x="816" y="1207"/>
                    <a:pt x="964" y="1279"/>
                    <a:pt x="1053" y="1279"/>
                  </a:cubicBezTo>
                  <a:cubicBezTo>
                    <a:pt x="1054" y="1279"/>
                    <a:pt x="1054" y="1279"/>
                    <a:pt x="1054" y="1279"/>
                  </a:cubicBezTo>
                  <a:cubicBezTo>
                    <a:pt x="1073" y="1279"/>
                    <a:pt x="1089" y="1276"/>
                    <a:pt x="1103" y="1270"/>
                  </a:cubicBezTo>
                  <a:cubicBezTo>
                    <a:pt x="1110" y="1267"/>
                    <a:pt x="1117" y="1264"/>
                    <a:pt x="1125" y="1258"/>
                  </a:cubicBezTo>
                  <a:cubicBezTo>
                    <a:pt x="1119" y="1250"/>
                    <a:pt x="1113" y="1240"/>
                    <a:pt x="1108" y="1228"/>
                  </a:cubicBezTo>
                  <a:cubicBezTo>
                    <a:pt x="1090" y="1193"/>
                    <a:pt x="1082" y="1149"/>
                    <a:pt x="1081" y="1095"/>
                  </a:cubicBezTo>
                  <a:cubicBezTo>
                    <a:pt x="1082" y="1028"/>
                    <a:pt x="1095" y="950"/>
                    <a:pt x="1123" y="862"/>
                  </a:cubicBezTo>
                  <a:cubicBezTo>
                    <a:pt x="1125" y="855"/>
                    <a:pt x="1128" y="846"/>
                    <a:pt x="1131" y="838"/>
                  </a:cubicBezTo>
                  <a:close/>
                  <a:moveTo>
                    <a:pt x="1159" y="766"/>
                  </a:moveTo>
                  <a:cubicBezTo>
                    <a:pt x="1208" y="661"/>
                    <a:pt x="1281" y="558"/>
                    <a:pt x="1378" y="457"/>
                  </a:cubicBezTo>
                  <a:cubicBezTo>
                    <a:pt x="1312" y="256"/>
                    <a:pt x="1219" y="92"/>
                    <a:pt x="1182" y="31"/>
                  </a:cubicBezTo>
                  <a:cubicBezTo>
                    <a:pt x="1174" y="19"/>
                    <a:pt x="1170" y="12"/>
                    <a:pt x="1170" y="12"/>
                  </a:cubicBezTo>
                  <a:cubicBezTo>
                    <a:pt x="1163" y="1"/>
                    <a:pt x="1157" y="0"/>
                    <a:pt x="1155" y="0"/>
                  </a:cubicBezTo>
                  <a:cubicBezTo>
                    <a:pt x="1150" y="0"/>
                    <a:pt x="1144" y="4"/>
                    <a:pt x="1139" y="13"/>
                  </a:cubicBezTo>
                  <a:cubicBezTo>
                    <a:pt x="1139" y="13"/>
                    <a:pt x="1134" y="19"/>
                    <a:pt x="1127" y="31"/>
                  </a:cubicBezTo>
                  <a:cubicBezTo>
                    <a:pt x="1116" y="49"/>
                    <a:pt x="1106" y="67"/>
                    <a:pt x="1095" y="85"/>
                  </a:cubicBezTo>
                  <a:cubicBezTo>
                    <a:pt x="1072" y="127"/>
                    <a:pt x="1036" y="193"/>
                    <a:pt x="1000" y="277"/>
                  </a:cubicBezTo>
                  <a:cubicBezTo>
                    <a:pt x="975" y="334"/>
                    <a:pt x="952" y="393"/>
                    <a:pt x="932" y="453"/>
                  </a:cubicBezTo>
                  <a:cubicBezTo>
                    <a:pt x="1002" y="523"/>
                    <a:pt x="1097" y="633"/>
                    <a:pt x="1159" y="766"/>
                  </a:cubicBezTo>
                  <a:close/>
                  <a:moveTo>
                    <a:pt x="1562" y="341"/>
                  </a:moveTo>
                  <a:cubicBezTo>
                    <a:pt x="1580" y="350"/>
                    <a:pt x="1593" y="368"/>
                    <a:pt x="1598" y="392"/>
                  </a:cubicBezTo>
                  <a:cubicBezTo>
                    <a:pt x="1598" y="392"/>
                    <a:pt x="1599" y="393"/>
                    <a:pt x="1599" y="394"/>
                  </a:cubicBezTo>
                  <a:cubicBezTo>
                    <a:pt x="1607" y="434"/>
                    <a:pt x="1635" y="577"/>
                    <a:pt x="1635" y="743"/>
                  </a:cubicBezTo>
                  <a:cubicBezTo>
                    <a:pt x="1635" y="863"/>
                    <a:pt x="1620" y="970"/>
                    <a:pt x="1592" y="1061"/>
                  </a:cubicBezTo>
                  <a:cubicBezTo>
                    <a:pt x="1562" y="1157"/>
                    <a:pt x="1506" y="1218"/>
                    <a:pt x="1458" y="1255"/>
                  </a:cubicBezTo>
                  <a:cubicBezTo>
                    <a:pt x="1581" y="1249"/>
                    <a:pt x="1690" y="1172"/>
                    <a:pt x="1768" y="1037"/>
                  </a:cubicBezTo>
                  <a:cubicBezTo>
                    <a:pt x="1871" y="857"/>
                    <a:pt x="1892" y="623"/>
                    <a:pt x="1892" y="458"/>
                  </a:cubicBezTo>
                  <a:cubicBezTo>
                    <a:pt x="1892" y="400"/>
                    <a:pt x="1890" y="341"/>
                    <a:pt x="1884" y="284"/>
                  </a:cubicBezTo>
                  <a:cubicBezTo>
                    <a:pt x="1880" y="242"/>
                    <a:pt x="1877" y="217"/>
                    <a:pt x="1877" y="217"/>
                  </a:cubicBezTo>
                  <a:cubicBezTo>
                    <a:pt x="1874" y="201"/>
                    <a:pt x="1865" y="192"/>
                    <a:pt x="1850" y="192"/>
                  </a:cubicBezTo>
                  <a:cubicBezTo>
                    <a:pt x="1848" y="192"/>
                    <a:pt x="1843" y="192"/>
                    <a:pt x="1837" y="195"/>
                  </a:cubicBezTo>
                  <a:cubicBezTo>
                    <a:pt x="1837" y="195"/>
                    <a:pt x="1837" y="195"/>
                    <a:pt x="1837" y="195"/>
                  </a:cubicBezTo>
                  <a:cubicBezTo>
                    <a:pt x="1837" y="195"/>
                    <a:pt x="1837" y="195"/>
                    <a:pt x="1837" y="195"/>
                  </a:cubicBezTo>
                  <a:cubicBezTo>
                    <a:pt x="1837" y="195"/>
                    <a:pt x="1830" y="197"/>
                    <a:pt x="1818" y="203"/>
                  </a:cubicBezTo>
                  <a:cubicBezTo>
                    <a:pt x="1806" y="208"/>
                    <a:pt x="1790" y="215"/>
                    <a:pt x="1769" y="225"/>
                  </a:cubicBezTo>
                  <a:cubicBezTo>
                    <a:pt x="1762" y="228"/>
                    <a:pt x="1762" y="228"/>
                    <a:pt x="1762" y="228"/>
                  </a:cubicBezTo>
                  <a:cubicBezTo>
                    <a:pt x="1700" y="258"/>
                    <a:pt x="1639" y="292"/>
                    <a:pt x="1581" y="328"/>
                  </a:cubicBezTo>
                  <a:cubicBezTo>
                    <a:pt x="1575" y="332"/>
                    <a:pt x="1568" y="336"/>
                    <a:pt x="1562" y="341"/>
                  </a:cubicBezTo>
                  <a:close/>
                  <a:moveTo>
                    <a:pt x="1586" y="267"/>
                  </a:moveTo>
                  <a:cubicBezTo>
                    <a:pt x="1567" y="172"/>
                    <a:pt x="1546" y="101"/>
                    <a:pt x="1537" y="75"/>
                  </a:cubicBezTo>
                  <a:cubicBezTo>
                    <a:pt x="1537" y="74"/>
                    <a:pt x="1537" y="73"/>
                    <a:pt x="1536" y="73"/>
                  </a:cubicBezTo>
                  <a:cubicBezTo>
                    <a:pt x="1531" y="59"/>
                    <a:pt x="1523" y="52"/>
                    <a:pt x="1511" y="52"/>
                  </a:cubicBezTo>
                  <a:cubicBezTo>
                    <a:pt x="1510" y="52"/>
                    <a:pt x="1508" y="52"/>
                    <a:pt x="1506" y="53"/>
                  </a:cubicBezTo>
                  <a:cubicBezTo>
                    <a:pt x="1506" y="53"/>
                    <a:pt x="1506" y="53"/>
                    <a:pt x="1506" y="53"/>
                  </a:cubicBezTo>
                  <a:cubicBezTo>
                    <a:pt x="1506" y="53"/>
                    <a:pt x="1506" y="53"/>
                    <a:pt x="1506" y="53"/>
                  </a:cubicBezTo>
                  <a:cubicBezTo>
                    <a:pt x="1502" y="53"/>
                    <a:pt x="1498" y="55"/>
                    <a:pt x="1494" y="57"/>
                  </a:cubicBezTo>
                  <a:cubicBezTo>
                    <a:pt x="1494" y="57"/>
                    <a:pt x="1494" y="57"/>
                    <a:pt x="1494" y="57"/>
                  </a:cubicBezTo>
                  <a:cubicBezTo>
                    <a:pt x="1494" y="58"/>
                    <a:pt x="1494" y="58"/>
                    <a:pt x="1494" y="58"/>
                  </a:cubicBezTo>
                  <a:cubicBezTo>
                    <a:pt x="1494" y="58"/>
                    <a:pt x="1467" y="74"/>
                    <a:pt x="1425" y="104"/>
                  </a:cubicBezTo>
                  <a:cubicBezTo>
                    <a:pt x="1402" y="121"/>
                    <a:pt x="1366" y="148"/>
                    <a:pt x="1321" y="185"/>
                  </a:cubicBezTo>
                  <a:cubicBezTo>
                    <a:pt x="1354" y="252"/>
                    <a:pt x="1383" y="321"/>
                    <a:pt x="1408" y="389"/>
                  </a:cubicBezTo>
                  <a:cubicBezTo>
                    <a:pt x="1461" y="347"/>
                    <a:pt x="1519" y="307"/>
                    <a:pt x="1586" y="267"/>
                  </a:cubicBezTo>
                  <a:close/>
                  <a:moveTo>
                    <a:pt x="988" y="185"/>
                  </a:moveTo>
                  <a:cubicBezTo>
                    <a:pt x="953" y="156"/>
                    <a:pt x="918" y="128"/>
                    <a:pt x="884" y="104"/>
                  </a:cubicBezTo>
                  <a:cubicBezTo>
                    <a:pt x="843" y="74"/>
                    <a:pt x="816" y="58"/>
                    <a:pt x="815" y="58"/>
                  </a:cubicBezTo>
                  <a:cubicBezTo>
                    <a:pt x="815" y="57"/>
                    <a:pt x="815" y="57"/>
                    <a:pt x="815" y="57"/>
                  </a:cubicBezTo>
                  <a:cubicBezTo>
                    <a:pt x="815" y="57"/>
                    <a:pt x="815" y="57"/>
                    <a:pt x="815" y="57"/>
                  </a:cubicBezTo>
                  <a:cubicBezTo>
                    <a:pt x="811" y="55"/>
                    <a:pt x="807" y="53"/>
                    <a:pt x="804" y="53"/>
                  </a:cubicBezTo>
                  <a:cubicBezTo>
                    <a:pt x="803" y="53"/>
                    <a:pt x="803" y="53"/>
                    <a:pt x="803" y="53"/>
                  </a:cubicBezTo>
                  <a:cubicBezTo>
                    <a:pt x="803" y="53"/>
                    <a:pt x="803" y="53"/>
                    <a:pt x="803" y="53"/>
                  </a:cubicBezTo>
                  <a:cubicBezTo>
                    <a:pt x="801" y="52"/>
                    <a:pt x="800" y="52"/>
                    <a:pt x="798" y="52"/>
                  </a:cubicBezTo>
                  <a:cubicBezTo>
                    <a:pt x="787" y="52"/>
                    <a:pt x="778" y="59"/>
                    <a:pt x="773" y="73"/>
                  </a:cubicBezTo>
                  <a:cubicBezTo>
                    <a:pt x="773" y="73"/>
                    <a:pt x="773" y="74"/>
                    <a:pt x="772" y="75"/>
                  </a:cubicBezTo>
                  <a:cubicBezTo>
                    <a:pt x="764" y="101"/>
                    <a:pt x="742" y="172"/>
                    <a:pt x="724" y="267"/>
                  </a:cubicBezTo>
                  <a:cubicBezTo>
                    <a:pt x="790" y="307"/>
                    <a:pt x="848" y="347"/>
                    <a:pt x="902" y="389"/>
                  </a:cubicBezTo>
                  <a:cubicBezTo>
                    <a:pt x="925" y="323"/>
                    <a:pt x="954" y="254"/>
                    <a:pt x="988" y="185"/>
                  </a:cubicBezTo>
                  <a:close/>
                  <a:moveTo>
                    <a:pt x="388" y="725"/>
                  </a:moveTo>
                  <a:cubicBezTo>
                    <a:pt x="377" y="657"/>
                    <a:pt x="370" y="584"/>
                    <a:pt x="368" y="506"/>
                  </a:cubicBezTo>
                  <a:cubicBezTo>
                    <a:pt x="303" y="500"/>
                    <a:pt x="251" y="498"/>
                    <a:pt x="219" y="498"/>
                  </a:cubicBezTo>
                  <a:cubicBezTo>
                    <a:pt x="212" y="498"/>
                    <a:pt x="206" y="498"/>
                    <a:pt x="200" y="498"/>
                  </a:cubicBezTo>
                  <a:cubicBezTo>
                    <a:pt x="164" y="498"/>
                    <a:pt x="143" y="499"/>
                    <a:pt x="143" y="499"/>
                  </a:cubicBezTo>
                  <a:cubicBezTo>
                    <a:pt x="129" y="500"/>
                    <a:pt x="116" y="507"/>
                    <a:pt x="107" y="520"/>
                  </a:cubicBezTo>
                  <a:cubicBezTo>
                    <a:pt x="102" y="528"/>
                    <a:pt x="99" y="537"/>
                    <a:pt x="100" y="546"/>
                  </a:cubicBezTo>
                  <a:cubicBezTo>
                    <a:pt x="102" y="571"/>
                    <a:pt x="119" y="661"/>
                    <a:pt x="226" y="796"/>
                  </a:cubicBezTo>
                  <a:cubicBezTo>
                    <a:pt x="280" y="769"/>
                    <a:pt x="335" y="745"/>
                    <a:pt x="388" y="725"/>
                  </a:cubicBezTo>
                  <a:close/>
                  <a:moveTo>
                    <a:pt x="2210" y="546"/>
                  </a:moveTo>
                  <a:cubicBezTo>
                    <a:pt x="2211" y="538"/>
                    <a:pt x="2206" y="525"/>
                    <a:pt x="2203" y="520"/>
                  </a:cubicBezTo>
                  <a:cubicBezTo>
                    <a:pt x="2194" y="507"/>
                    <a:pt x="2181" y="500"/>
                    <a:pt x="2167" y="499"/>
                  </a:cubicBezTo>
                  <a:cubicBezTo>
                    <a:pt x="2166" y="499"/>
                    <a:pt x="2145" y="498"/>
                    <a:pt x="2110" y="498"/>
                  </a:cubicBezTo>
                  <a:cubicBezTo>
                    <a:pt x="2104" y="498"/>
                    <a:pt x="2097" y="498"/>
                    <a:pt x="2090" y="498"/>
                  </a:cubicBezTo>
                  <a:cubicBezTo>
                    <a:pt x="2058" y="498"/>
                    <a:pt x="2006" y="500"/>
                    <a:pt x="1941" y="506"/>
                  </a:cubicBezTo>
                  <a:cubicBezTo>
                    <a:pt x="1939" y="581"/>
                    <a:pt x="1933" y="654"/>
                    <a:pt x="1922" y="725"/>
                  </a:cubicBezTo>
                  <a:cubicBezTo>
                    <a:pt x="1974" y="745"/>
                    <a:pt x="2029" y="769"/>
                    <a:pt x="2084" y="796"/>
                  </a:cubicBezTo>
                  <a:cubicBezTo>
                    <a:pt x="2191" y="660"/>
                    <a:pt x="2207" y="571"/>
                    <a:pt x="2210" y="546"/>
                  </a:cubicBezTo>
                  <a:close/>
                  <a:moveTo>
                    <a:pt x="2291" y="978"/>
                  </a:moveTo>
                  <a:cubicBezTo>
                    <a:pt x="2291" y="978"/>
                    <a:pt x="2285" y="974"/>
                    <a:pt x="2274" y="966"/>
                  </a:cubicBezTo>
                  <a:cubicBezTo>
                    <a:pt x="2274" y="966"/>
                    <a:pt x="2274" y="966"/>
                    <a:pt x="2274" y="966"/>
                  </a:cubicBezTo>
                  <a:cubicBezTo>
                    <a:pt x="2274" y="966"/>
                    <a:pt x="2274" y="966"/>
                    <a:pt x="2274" y="966"/>
                  </a:cubicBezTo>
                  <a:cubicBezTo>
                    <a:pt x="2266" y="960"/>
                    <a:pt x="2254" y="952"/>
                    <a:pt x="2239" y="943"/>
                  </a:cubicBezTo>
                  <a:cubicBezTo>
                    <a:pt x="2236" y="940"/>
                    <a:pt x="2231" y="938"/>
                    <a:pt x="2227" y="935"/>
                  </a:cubicBezTo>
                  <a:cubicBezTo>
                    <a:pt x="2191" y="911"/>
                    <a:pt x="2132" y="876"/>
                    <a:pt x="2060" y="840"/>
                  </a:cubicBezTo>
                  <a:cubicBezTo>
                    <a:pt x="2011" y="815"/>
                    <a:pt x="1961" y="793"/>
                    <a:pt x="1913" y="775"/>
                  </a:cubicBezTo>
                  <a:cubicBezTo>
                    <a:pt x="1891" y="885"/>
                    <a:pt x="1857" y="981"/>
                    <a:pt x="1811" y="1061"/>
                  </a:cubicBezTo>
                  <a:cubicBezTo>
                    <a:pt x="1763" y="1145"/>
                    <a:pt x="1704" y="1209"/>
                    <a:pt x="1633" y="1251"/>
                  </a:cubicBezTo>
                  <a:cubicBezTo>
                    <a:pt x="2143" y="1223"/>
                    <a:pt x="2286" y="1059"/>
                    <a:pt x="2301" y="1040"/>
                  </a:cubicBezTo>
                  <a:cubicBezTo>
                    <a:pt x="2301" y="1040"/>
                    <a:pt x="2301" y="1040"/>
                    <a:pt x="2301" y="1040"/>
                  </a:cubicBezTo>
                  <a:cubicBezTo>
                    <a:pt x="2306" y="1032"/>
                    <a:pt x="2309" y="1024"/>
                    <a:pt x="2309" y="1015"/>
                  </a:cubicBezTo>
                  <a:cubicBezTo>
                    <a:pt x="2309" y="1000"/>
                    <a:pt x="2302" y="986"/>
                    <a:pt x="2291" y="978"/>
                  </a:cubicBezTo>
                  <a:close/>
                  <a:moveTo>
                    <a:pt x="499" y="1061"/>
                  </a:moveTo>
                  <a:cubicBezTo>
                    <a:pt x="453" y="981"/>
                    <a:pt x="419" y="885"/>
                    <a:pt x="397" y="775"/>
                  </a:cubicBezTo>
                  <a:cubicBezTo>
                    <a:pt x="225" y="840"/>
                    <a:pt x="87" y="930"/>
                    <a:pt x="35" y="966"/>
                  </a:cubicBezTo>
                  <a:cubicBezTo>
                    <a:pt x="24" y="974"/>
                    <a:pt x="19" y="978"/>
                    <a:pt x="18" y="978"/>
                  </a:cubicBezTo>
                  <a:cubicBezTo>
                    <a:pt x="7" y="986"/>
                    <a:pt x="0" y="1000"/>
                    <a:pt x="0" y="1015"/>
                  </a:cubicBezTo>
                  <a:cubicBezTo>
                    <a:pt x="0" y="1024"/>
                    <a:pt x="3" y="1032"/>
                    <a:pt x="8" y="1040"/>
                  </a:cubicBezTo>
                  <a:cubicBezTo>
                    <a:pt x="8" y="1040"/>
                    <a:pt x="9" y="1041"/>
                    <a:pt x="9" y="1041"/>
                  </a:cubicBezTo>
                  <a:cubicBezTo>
                    <a:pt x="10" y="1042"/>
                    <a:pt x="11" y="1044"/>
                    <a:pt x="12" y="1045"/>
                  </a:cubicBezTo>
                  <a:cubicBezTo>
                    <a:pt x="13" y="1046"/>
                    <a:pt x="13" y="1047"/>
                    <a:pt x="14" y="1048"/>
                  </a:cubicBezTo>
                  <a:cubicBezTo>
                    <a:pt x="18" y="1051"/>
                    <a:pt x="26" y="1060"/>
                    <a:pt x="39" y="1070"/>
                  </a:cubicBezTo>
                  <a:cubicBezTo>
                    <a:pt x="60" y="1089"/>
                    <a:pt x="99" y="1117"/>
                    <a:pt x="161" y="1144"/>
                  </a:cubicBezTo>
                  <a:cubicBezTo>
                    <a:pt x="289" y="1202"/>
                    <a:pt x="467" y="1239"/>
                    <a:pt x="676" y="1251"/>
                  </a:cubicBezTo>
                  <a:cubicBezTo>
                    <a:pt x="607" y="1209"/>
                    <a:pt x="546" y="1144"/>
                    <a:pt x="499" y="1061"/>
                  </a:cubicBezTo>
                  <a:close/>
                  <a:moveTo>
                    <a:pt x="1849" y="1288"/>
                  </a:moveTo>
                  <a:cubicBezTo>
                    <a:pt x="1823" y="1288"/>
                    <a:pt x="1784" y="1293"/>
                    <a:pt x="1726" y="1301"/>
                  </a:cubicBezTo>
                  <a:cubicBezTo>
                    <a:pt x="1717" y="1302"/>
                    <a:pt x="1708" y="1304"/>
                    <a:pt x="1699" y="1305"/>
                  </a:cubicBezTo>
                  <a:cubicBezTo>
                    <a:pt x="1673" y="1308"/>
                    <a:pt x="1642" y="1310"/>
                    <a:pt x="1601" y="1310"/>
                  </a:cubicBezTo>
                  <a:cubicBezTo>
                    <a:pt x="1575" y="1310"/>
                    <a:pt x="1549" y="1310"/>
                    <a:pt x="1521" y="1309"/>
                  </a:cubicBezTo>
                  <a:cubicBezTo>
                    <a:pt x="1519" y="1309"/>
                    <a:pt x="1519" y="1309"/>
                    <a:pt x="1519" y="1309"/>
                  </a:cubicBezTo>
                  <a:cubicBezTo>
                    <a:pt x="1492" y="1308"/>
                    <a:pt x="1462" y="1308"/>
                    <a:pt x="1432" y="1308"/>
                  </a:cubicBezTo>
                  <a:cubicBezTo>
                    <a:pt x="1370" y="1308"/>
                    <a:pt x="1289" y="1310"/>
                    <a:pt x="1218" y="1330"/>
                  </a:cubicBezTo>
                  <a:cubicBezTo>
                    <a:pt x="1215" y="1331"/>
                    <a:pt x="1212" y="1335"/>
                    <a:pt x="1212" y="1337"/>
                  </a:cubicBezTo>
                  <a:cubicBezTo>
                    <a:pt x="1213" y="1340"/>
                    <a:pt x="1217" y="1341"/>
                    <a:pt x="1221" y="1341"/>
                  </a:cubicBezTo>
                  <a:cubicBezTo>
                    <a:pt x="1222" y="1341"/>
                    <a:pt x="1223" y="1340"/>
                    <a:pt x="1224" y="1340"/>
                  </a:cubicBezTo>
                  <a:cubicBezTo>
                    <a:pt x="1253" y="1338"/>
                    <a:pt x="1280" y="1337"/>
                    <a:pt x="1305" y="1337"/>
                  </a:cubicBezTo>
                  <a:cubicBezTo>
                    <a:pt x="1398" y="1337"/>
                    <a:pt x="1462" y="1353"/>
                    <a:pt x="1523" y="1368"/>
                  </a:cubicBezTo>
                  <a:cubicBezTo>
                    <a:pt x="1580" y="1383"/>
                    <a:pt x="1635" y="1396"/>
                    <a:pt x="1711" y="1396"/>
                  </a:cubicBezTo>
                  <a:cubicBezTo>
                    <a:pt x="1791" y="1396"/>
                    <a:pt x="1855" y="1379"/>
                    <a:pt x="1881" y="1351"/>
                  </a:cubicBezTo>
                  <a:cubicBezTo>
                    <a:pt x="1890" y="1341"/>
                    <a:pt x="1894" y="1330"/>
                    <a:pt x="1893" y="1319"/>
                  </a:cubicBezTo>
                  <a:cubicBezTo>
                    <a:pt x="1891" y="1297"/>
                    <a:pt x="1884" y="1288"/>
                    <a:pt x="1849" y="1288"/>
                  </a:cubicBezTo>
                  <a:close/>
                  <a:moveTo>
                    <a:pt x="1091" y="1330"/>
                  </a:moveTo>
                  <a:cubicBezTo>
                    <a:pt x="1020" y="1310"/>
                    <a:pt x="939" y="1308"/>
                    <a:pt x="877" y="1308"/>
                  </a:cubicBezTo>
                  <a:cubicBezTo>
                    <a:pt x="877" y="1308"/>
                    <a:pt x="877" y="1308"/>
                    <a:pt x="877" y="1308"/>
                  </a:cubicBezTo>
                  <a:cubicBezTo>
                    <a:pt x="847" y="1308"/>
                    <a:pt x="817" y="1308"/>
                    <a:pt x="791" y="1309"/>
                  </a:cubicBezTo>
                  <a:cubicBezTo>
                    <a:pt x="788" y="1309"/>
                    <a:pt x="788" y="1309"/>
                    <a:pt x="788" y="1309"/>
                  </a:cubicBezTo>
                  <a:cubicBezTo>
                    <a:pt x="760" y="1310"/>
                    <a:pt x="734" y="1310"/>
                    <a:pt x="709" y="1310"/>
                  </a:cubicBezTo>
                  <a:cubicBezTo>
                    <a:pt x="667" y="1310"/>
                    <a:pt x="636" y="1308"/>
                    <a:pt x="611" y="1305"/>
                  </a:cubicBezTo>
                  <a:cubicBezTo>
                    <a:pt x="601" y="1304"/>
                    <a:pt x="592" y="1302"/>
                    <a:pt x="583" y="1301"/>
                  </a:cubicBezTo>
                  <a:cubicBezTo>
                    <a:pt x="525" y="1293"/>
                    <a:pt x="486" y="1288"/>
                    <a:pt x="460" y="1288"/>
                  </a:cubicBezTo>
                  <a:cubicBezTo>
                    <a:pt x="425" y="1288"/>
                    <a:pt x="418" y="1297"/>
                    <a:pt x="416" y="1319"/>
                  </a:cubicBezTo>
                  <a:cubicBezTo>
                    <a:pt x="415" y="1330"/>
                    <a:pt x="419" y="1341"/>
                    <a:pt x="428" y="1350"/>
                  </a:cubicBezTo>
                  <a:cubicBezTo>
                    <a:pt x="453" y="1379"/>
                    <a:pt x="519" y="1396"/>
                    <a:pt x="599" y="1396"/>
                  </a:cubicBezTo>
                  <a:cubicBezTo>
                    <a:pt x="675" y="1396"/>
                    <a:pt x="729" y="1383"/>
                    <a:pt x="787" y="1368"/>
                  </a:cubicBezTo>
                  <a:cubicBezTo>
                    <a:pt x="848" y="1353"/>
                    <a:pt x="911" y="1337"/>
                    <a:pt x="1004" y="1337"/>
                  </a:cubicBezTo>
                  <a:cubicBezTo>
                    <a:pt x="1030" y="1337"/>
                    <a:pt x="1057" y="1338"/>
                    <a:pt x="1085" y="1340"/>
                  </a:cubicBezTo>
                  <a:cubicBezTo>
                    <a:pt x="1086" y="1340"/>
                    <a:pt x="1087" y="1341"/>
                    <a:pt x="1088" y="1341"/>
                  </a:cubicBezTo>
                  <a:cubicBezTo>
                    <a:pt x="1092" y="1341"/>
                    <a:pt x="1097" y="1340"/>
                    <a:pt x="1097" y="1337"/>
                  </a:cubicBezTo>
                  <a:cubicBezTo>
                    <a:pt x="1097" y="1335"/>
                    <a:pt x="1095" y="1331"/>
                    <a:pt x="1091" y="13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grpSp>
      <p:grpSp>
        <p:nvGrpSpPr>
          <p:cNvPr id="4" name="Group 4">
            <a:extLst>
              <a:ext uri="{FF2B5EF4-FFF2-40B4-BE49-F238E27FC236}">
                <a16:creationId xmlns:a16="http://schemas.microsoft.com/office/drawing/2014/main" id="{4CF9A4E8-D3E5-4DE6-8394-E97C11F0319E}"/>
              </a:ext>
            </a:extLst>
          </p:cNvPr>
          <p:cNvGrpSpPr>
            <a:grpSpLocks noChangeAspect="1"/>
          </p:cNvGrpSpPr>
          <p:nvPr userDrawn="1"/>
        </p:nvGrpSpPr>
        <p:grpSpPr bwMode="auto">
          <a:xfrm>
            <a:off x="5692885" y="4769785"/>
            <a:ext cx="1041395" cy="1021289"/>
            <a:chOff x="2737" y="1746"/>
            <a:chExt cx="1266" cy="1268"/>
          </a:xfrm>
        </p:grpSpPr>
        <p:sp>
          <p:nvSpPr>
            <p:cNvPr id="6" name="Freeform 5">
              <a:extLst>
                <a:ext uri="{FF2B5EF4-FFF2-40B4-BE49-F238E27FC236}">
                  <a16:creationId xmlns:a16="http://schemas.microsoft.com/office/drawing/2014/main" id="{62644C83-0D5F-4323-84AA-0A123B93841F}"/>
                </a:ext>
              </a:extLst>
            </p:cNvPr>
            <p:cNvSpPr>
              <a:spLocks/>
            </p:cNvSpPr>
            <p:nvPr userDrawn="1"/>
          </p:nvSpPr>
          <p:spPr bwMode="auto">
            <a:xfrm>
              <a:off x="3434" y="1746"/>
              <a:ext cx="2"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1" y="0"/>
                    <a:pt x="1" y="0"/>
                    <a:pt x="1" y="0"/>
                  </a:cubicBezTo>
                  <a:cubicBezTo>
                    <a:pt x="1" y="0"/>
                    <a:pt x="0" y="0"/>
                    <a:pt x="0" y="0"/>
                  </a:cubicBezTo>
                  <a:close/>
                </a:path>
              </a:pathLst>
            </a:custGeom>
            <a:solidFill>
              <a:srgbClr val="D42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sp>
          <p:nvSpPr>
            <p:cNvPr id="7" name="Freeform 6">
              <a:extLst>
                <a:ext uri="{FF2B5EF4-FFF2-40B4-BE49-F238E27FC236}">
                  <a16:creationId xmlns:a16="http://schemas.microsoft.com/office/drawing/2014/main" id="{2E801706-3A91-44B7-942C-98FC5457AAC3}"/>
                </a:ext>
              </a:extLst>
            </p:cNvPr>
            <p:cNvSpPr>
              <a:spLocks/>
            </p:cNvSpPr>
            <p:nvPr userDrawn="1"/>
          </p:nvSpPr>
          <p:spPr bwMode="auto">
            <a:xfrm>
              <a:off x="2737" y="1746"/>
              <a:ext cx="1266" cy="1268"/>
            </a:xfrm>
            <a:custGeom>
              <a:avLst/>
              <a:gdLst>
                <a:gd name="T0" fmla="*/ 518 w 534"/>
                <a:gd name="T1" fmla="*/ 190 h 536"/>
                <a:gd name="T2" fmla="*/ 510 w 534"/>
                <a:gd name="T3" fmla="*/ 163 h 536"/>
                <a:gd name="T4" fmla="*/ 499 w 534"/>
                <a:gd name="T5" fmla="*/ 140 h 536"/>
                <a:gd name="T6" fmla="*/ 488 w 534"/>
                <a:gd name="T7" fmla="*/ 117 h 536"/>
                <a:gd name="T8" fmla="*/ 471 w 534"/>
                <a:gd name="T9" fmla="*/ 96 h 536"/>
                <a:gd name="T10" fmla="*/ 463 w 534"/>
                <a:gd name="T11" fmla="*/ 86 h 536"/>
                <a:gd name="T12" fmla="*/ 442 w 534"/>
                <a:gd name="T13" fmla="*/ 64 h 536"/>
                <a:gd name="T14" fmla="*/ 427 w 534"/>
                <a:gd name="T15" fmla="*/ 56 h 536"/>
                <a:gd name="T16" fmla="*/ 406 w 534"/>
                <a:gd name="T17" fmla="*/ 41 h 536"/>
                <a:gd name="T18" fmla="*/ 386 w 534"/>
                <a:gd name="T19" fmla="*/ 32 h 536"/>
                <a:gd name="T20" fmla="*/ 361 w 534"/>
                <a:gd name="T21" fmla="*/ 19 h 536"/>
                <a:gd name="T22" fmla="*/ 349 w 534"/>
                <a:gd name="T23" fmla="*/ 15 h 536"/>
                <a:gd name="T24" fmla="*/ 335 w 534"/>
                <a:gd name="T25" fmla="*/ 9 h 536"/>
                <a:gd name="T26" fmla="*/ 301 w 534"/>
                <a:gd name="T27" fmla="*/ 5 h 536"/>
                <a:gd name="T28" fmla="*/ 277 w 534"/>
                <a:gd name="T29" fmla="*/ 3 h 536"/>
                <a:gd name="T30" fmla="*/ 322 w 534"/>
                <a:gd name="T31" fmla="*/ 6 h 536"/>
                <a:gd name="T32" fmla="*/ 294 w 534"/>
                <a:gd name="T33" fmla="*/ 0 h 536"/>
                <a:gd name="T34" fmla="*/ 251 w 534"/>
                <a:gd name="T35" fmla="*/ 0 h 536"/>
                <a:gd name="T36" fmla="*/ 223 w 534"/>
                <a:gd name="T37" fmla="*/ 3 h 536"/>
                <a:gd name="T38" fmla="*/ 153 w 534"/>
                <a:gd name="T39" fmla="*/ 26 h 536"/>
                <a:gd name="T40" fmla="*/ 141 w 534"/>
                <a:gd name="T41" fmla="*/ 32 h 536"/>
                <a:gd name="T42" fmla="*/ 109 w 534"/>
                <a:gd name="T43" fmla="*/ 52 h 536"/>
                <a:gd name="T44" fmla="*/ 89 w 534"/>
                <a:gd name="T45" fmla="*/ 65 h 536"/>
                <a:gd name="T46" fmla="*/ 77 w 534"/>
                <a:gd name="T47" fmla="*/ 77 h 536"/>
                <a:gd name="T48" fmla="*/ 70 w 534"/>
                <a:gd name="T49" fmla="*/ 90 h 536"/>
                <a:gd name="T50" fmla="*/ 57 w 534"/>
                <a:gd name="T51" fmla="*/ 106 h 536"/>
                <a:gd name="T52" fmla="*/ 44 w 534"/>
                <a:gd name="T53" fmla="*/ 125 h 536"/>
                <a:gd name="T54" fmla="*/ 20 w 534"/>
                <a:gd name="T55" fmla="*/ 170 h 536"/>
                <a:gd name="T56" fmla="*/ 13 w 534"/>
                <a:gd name="T57" fmla="*/ 188 h 536"/>
                <a:gd name="T58" fmla="*/ 8 w 534"/>
                <a:gd name="T59" fmla="*/ 202 h 536"/>
                <a:gd name="T60" fmla="*/ 3 w 534"/>
                <a:gd name="T61" fmla="*/ 220 h 536"/>
                <a:gd name="T62" fmla="*/ 4 w 534"/>
                <a:gd name="T63" fmla="*/ 236 h 536"/>
                <a:gd name="T64" fmla="*/ 2 w 534"/>
                <a:gd name="T65" fmla="*/ 254 h 536"/>
                <a:gd name="T66" fmla="*/ 1 w 534"/>
                <a:gd name="T67" fmla="*/ 271 h 536"/>
                <a:gd name="T68" fmla="*/ 2 w 534"/>
                <a:gd name="T69" fmla="*/ 288 h 536"/>
                <a:gd name="T70" fmla="*/ 6 w 534"/>
                <a:gd name="T71" fmla="*/ 324 h 536"/>
                <a:gd name="T72" fmla="*/ 12 w 534"/>
                <a:gd name="T73" fmla="*/ 348 h 536"/>
                <a:gd name="T74" fmla="*/ 28 w 534"/>
                <a:gd name="T75" fmla="*/ 387 h 536"/>
                <a:gd name="T76" fmla="*/ 48 w 534"/>
                <a:gd name="T77" fmla="*/ 423 h 536"/>
                <a:gd name="T78" fmla="*/ 90 w 534"/>
                <a:gd name="T79" fmla="*/ 468 h 536"/>
                <a:gd name="T80" fmla="*/ 119 w 534"/>
                <a:gd name="T81" fmla="*/ 492 h 536"/>
                <a:gd name="T82" fmla="*/ 154 w 534"/>
                <a:gd name="T83" fmla="*/ 510 h 536"/>
                <a:gd name="T84" fmla="*/ 197 w 534"/>
                <a:gd name="T85" fmla="*/ 526 h 536"/>
                <a:gd name="T86" fmla="*/ 227 w 534"/>
                <a:gd name="T87" fmla="*/ 534 h 536"/>
                <a:gd name="T88" fmla="*/ 238 w 534"/>
                <a:gd name="T89" fmla="*/ 534 h 536"/>
                <a:gd name="T90" fmla="*/ 272 w 534"/>
                <a:gd name="T91" fmla="*/ 536 h 536"/>
                <a:gd name="T92" fmla="*/ 336 w 534"/>
                <a:gd name="T93" fmla="*/ 529 h 536"/>
                <a:gd name="T94" fmla="*/ 362 w 534"/>
                <a:gd name="T95" fmla="*/ 519 h 536"/>
                <a:gd name="T96" fmla="*/ 462 w 534"/>
                <a:gd name="T97" fmla="*/ 454 h 536"/>
                <a:gd name="T98" fmla="*/ 491 w 534"/>
                <a:gd name="T99" fmla="*/ 418 h 536"/>
                <a:gd name="T100" fmla="*/ 515 w 534"/>
                <a:gd name="T101" fmla="*/ 372 h 536"/>
                <a:gd name="T102" fmla="*/ 524 w 534"/>
                <a:gd name="T103" fmla="*/ 347 h 536"/>
                <a:gd name="T104" fmla="*/ 531 w 534"/>
                <a:gd name="T105" fmla="*/ 319 h 536"/>
                <a:gd name="T106" fmla="*/ 531 w 534"/>
                <a:gd name="T107" fmla="*/ 268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34" h="536">
                  <a:moveTo>
                    <a:pt x="531" y="268"/>
                  </a:moveTo>
                  <a:cubicBezTo>
                    <a:pt x="530" y="268"/>
                    <a:pt x="530" y="269"/>
                    <a:pt x="530" y="269"/>
                  </a:cubicBezTo>
                  <a:cubicBezTo>
                    <a:pt x="530" y="269"/>
                    <a:pt x="530" y="268"/>
                    <a:pt x="530" y="268"/>
                  </a:cubicBezTo>
                  <a:cubicBezTo>
                    <a:pt x="530" y="241"/>
                    <a:pt x="526" y="215"/>
                    <a:pt x="518" y="190"/>
                  </a:cubicBezTo>
                  <a:cubicBezTo>
                    <a:pt x="518" y="190"/>
                    <a:pt x="518" y="190"/>
                    <a:pt x="518" y="190"/>
                  </a:cubicBezTo>
                  <a:cubicBezTo>
                    <a:pt x="517" y="188"/>
                    <a:pt x="517" y="186"/>
                    <a:pt x="516" y="184"/>
                  </a:cubicBezTo>
                  <a:cubicBezTo>
                    <a:pt x="516" y="182"/>
                    <a:pt x="515" y="179"/>
                    <a:pt x="515" y="177"/>
                  </a:cubicBezTo>
                  <a:cubicBezTo>
                    <a:pt x="514" y="175"/>
                    <a:pt x="513" y="173"/>
                    <a:pt x="513" y="171"/>
                  </a:cubicBezTo>
                  <a:cubicBezTo>
                    <a:pt x="512" y="169"/>
                    <a:pt x="512" y="168"/>
                    <a:pt x="511" y="166"/>
                  </a:cubicBezTo>
                  <a:cubicBezTo>
                    <a:pt x="511" y="165"/>
                    <a:pt x="510" y="163"/>
                    <a:pt x="510" y="163"/>
                  </a:cubicBezTo>
                  <a:cubicBezTo>
                    <a:pt x="509" y="161"/>
                    <a:pt x="509" y="159"/>
                    <a:pt x="508" y="157"/>
                  </a:cubicBezTo>
                  <a:cubicBezTo>
                    <a:pt x="507" y="155"/>
                    <a:pt x="506" y="154"/>
                    <a:pt x="505" y="152"/>
                  </a:cubicBezTo>
                  <a:cubicBezTo>
                    <a:pt x="504" y="150"/>
                    <a:pt x="503" y="148"/>
                    <a:pt x="502" y="146"/>
                  </a:cubicBezTo>
                  <a:cubicBezTo>
                    <a:pt x="501" y="145"/>
                    <a:pt x="501" y="144"/>
                    <a:pt x="500" y="143"/>
                  </a:cubicBezTo>
                  <a:cubicBezTo>
                    <a:pt x="500" y="142"/>
                    <a:pt x="499" y="141"/>
                    <a:pt x="499" y="140"/>
                  </a:cubicBezTo>
                  <a:cubicBezTo>
                    <a:pt x="492" y="127"/>
                    <a:pt x="496" y="133"/>
                    <a:pt x="493" y="127"/>
                  </a:cubicBezTo>
                  <a:cubicBezTo>
                    <a:pt x="488" y="119"/>
                    <a:pt x="493" y="129"/>
                    <a:pt x="491" y="126"/>
                  </a:cubicBezTo>
                  <a:cubicBezTo>
                    <a:pt x="489" y="121"/>
                    <a:pt x="489" y="121"/>
                    <a:pt x="489" y="121"/>
                  </a:cubicBezTo>
                  <a:cubicBezTo>
                    <a:pt x="488" y="119"/>
                    <a:pt x="487" y="118"/>
                    <a:pt x="486" y="116"/>
                  </a:cubicBezTo>
                  <a:cubicBezTo>
                    <a:pt x="490" y="121"/>
                    <a:pt x="488" y="118"/>
                    <a:pt x="488" y="117"/>
                  </a:cubicBezTo>
                  <a:cubicBezTo>
                    <a:pt x="486" y="115"/>
                    <a:pt x="485" y="113"/>
                    <a:pt x="483" y="111"/>
                  </a:cubicBezTo>
                  <a:cubicBezTo>
                    <a:pt x="483" y="109"/>
                    <a:pt x="482" y="108"/>
                    <a:pt x="481" y="107"/>
                  </a:cubicBezTo>
                  <a:cubicBezTo>
                    <a:pt x="480" y="106"/>
                    <a:pt x="479" y="105"/>
                    <a:pt x="479" y="104"/>
                  </a:cubicBezTo>
                  <a:cubicBezTo>
                    <a:pt x="477" y="102"/>
                    <a:pt x="476" y="100"/>
                    <a:pt x="474" y="98"/>
                  </a:cubicBezTo>
                  <a:cubicBezTo>
                    <a:pt x="473" y="97"/>
                    <a:pt x="472" y="96"/>
                    <a:pt x="471" y="96"/>
                  </a:cubicBezTo>
                  <a:cubicBezTo>
                    <a:pt x="469" y="93"/>
                    <a:pt x="468" y="91"/>
                    <a:pt x="467" y="90"/>
                  </a:cubicBezTo>
                  <a:cubicBezTo>
                    <a:pt x="465" y="88"/>
                    <a:pt x="465" y="87"/>
                    <a:pt x="464" y="86"/>
                  </a:cubicBezTo>
                  <a:cubicBezTo>
                    <a:pt x="463" y="84"/>
                    <a:pt x="462" y="83"/>
                    <a:pt x="460" y="81"/>
                  </a:cubicBezTo>
                  <a:cubicBezTo>
                    <a:pt x="461" y="83"/>
                    <a:pt x="463" y="86"/>
                    <a:pt x="463" y="86"/>
                  </a:cubicBezTo>
                  <a:cubicBezTo>
                    <a:pt x="460" y="82"/>
                    <a:pt x="461" y="84"/>
                    <a:pt x="463" y="86"/>
                  </a:cubicBezTo>
                  <a:cubicBezTo>
                    <a:pt x="462" y="85"/>
                    <a:pt x="461" y="84"/>
                    <a:pt x="460" y="83"/>
                  </a:cubicBezTo>
                  <a:cubicBezTo>
                    <a:pt x="459" y="82"/>
                    <a:pt x="457" y="80"/>
                    <a:pt x="456" y="79"/>
                  </a:cubicBezTo>
                  <a:cubicBezTo>
                    <a:pt x="455" y="77"/>
                    <a:pt x="453" y="76"/>
                    <a:pt x="451" y="74"/>
                  </a:cubicBezTo>
                  <a:cubicBezTo>
                    <a:pt x="450" y="72"/>
                    <a:pt x="448" y="70"/>
                    <a:pt x="446" y="69"/>
                  </a:cubicBezTo>
                  <a:cubicBezTo>
                    <a:pt x="445" y="67"/>
                    <a:pt x="443" y="66"/>
                    <a:pt x="442" y="64"/>
                  </a:cubicBezTo>
                  <a:cubicBezTo>
                    <a:pt x="441" y="63"/>
                    <a:pt x="440" y="63"/>
                    <a:pt x="439" y="62"/>
                  </a:cubicBezTo>
                  <a:cubicBezTo>
                    <a:pt x="439" y="61"/>
                    <a:pt x="438" y="61"/>
                    <a:pt x="437" y="60"/>
                  </a:cubicBezTo>
                  <a:cubicBezTo>
                    <a:pt x="435" y="58"/>
                    <a:pt x="433" y="57"/>
                    <a:pt x="432" y="57"/>
                  </a:cubicBezTo>
                  <a:cubicBezTo>
                    <a:pt x="432" y="57"/>
                    <a:pt x="432" y="57"/>
                    <a:pt x="432" y="57"/>
                  </a:cubicBezTo>
                  <a:cubicBezTo>
                    <a:pt x="430" y="56"/>
                    <a:pt x="432" y="59"/>
                    <a:pt x="427" y="56"/>
                  </a:cubicBezTo>
                  <a:cubicBezTo>
                    <a:pt x="424" y="54"/>
                    <a:pt x="424" y="54"/>
                    <a:pt x="424" y="54"/>
                  </a:cubicBezTo>
                  <a:cubicBezTo>
                    <a:pt x="420" y="51"/>
                    <a:pt x="420" y="51"/>
                    <a:pt x="420" y="51"/>
                  </a:cubicBezTo>
                  <a:cubicBezTo>
                    <a:pt x="417" y="49"/>
                    <a:pt x="419" y="49"/>
                    <a:pt x="419" y="49"/>
                  </a:cubicBezTo>
                  <a:cubicBezTo>
                    <a:pt x="417" y="48"/>
                    <a:pt x="415" y="47"/>
                    <a:pt x="413" y="46"/>
                  </a:cubicBezTo>
                  <a:cubicBezTo>
                    <a:pt x="410" y="44"/>
                    <a:pt x="408" y="43"/>
                    <a:pt x="406" y="41"/>
                  </a:cubicBezTo>
                  <a:cubicBezTo>
                    <a:pt x="401" y="38"/>
                    <a:pt x="396" y="35"/>
                    <a:pt x="391" y="33"/>
                  </a:cubicBezTo>
                  <a:cubicBezTo>
                    <a:pt x="393" y="34"/>
                    <a:pt x="394" y="35"/>
                    <a:pt x="396" y="37"/>
                  </a:cubicBezTo>
                  <a:cubicBezTo>
                    <a:pt x="400" y="41"/>
                    <a:pt x="400" y="41"/>
                    <a:pt x="400" y="41"/>
                  </a:cubicBezTo>
                  <a:cubicBezTo>
                    <a:pt x="398" y="40"/>
                    <a:pt x="396" y="38"/>
                    <a:pt x="393" y="37"/>
                  </a:cubicBezTo>
                  <a:cubicBezTo>
                    <a:pt x="391" y="35"/>
                    <a:pt x="389" y="34"/>
                    <a:pt x="386" y="32"/>
                  </a:cubicBezTo>
                  <a:cubicBezTo>
                    <a:pt x="384" y="31"/>
                    <a:pt x="382" y="30"/>
                    <a:pt x="380" y="29"/>
                  </a:cubicBezTo>
                  <a:cubicBezTo>
                    <a:pt x="378" y="28"/>
                    <a:pt x="377" y="28"/>
                    <a:pt x="376" y="28"/>
                  </a:cubicBezTo>
                  <a:cubicBezTo>
                    <a:pt x="375" y="27"/>
                    <a:pt x="373" y="26"/>
                    <a:pt x="372" y="25"/>
                  </a:cubicBezTo>
                  <a:cubicBezTo>
                    <a:pt x="368" y="22"/>
                    <a:pt x="365" y="21"/>
                    <a:pt x="363" y="20"/>
                  </a:cubicBezTo>
                  <a:cubicBezTo>
                    <a:pt x="362" y="20"/>
                    <a:pt x="361" y="20"/>
                    <a:pt x="361" y="19"/>
                  </a:cubicBezTo>
                  <a:cubicBezTo>
                    <a:pt x="360" y="19"/>
                    <a:pt x="359" y="19"/>
                    <a:pt x="359" y="19"/>
                  </a:cubicBezTo>
                  <a:cubicBezTo>
                    <a:pt x="357" y="19"/>
                    <a:pt x="357" y="19"/>
                    <a:pt x="353" y="18"/>
                  </a:cubicBezTo>
                  <a:cubicBezTo>
                    <a:pt x="349" y="16"/>
                    <a:pt x="349" y="16"/>
                    <a:pt x="349" y="16"/>
                  </a:cubicBezTo>
                  <a:cubicBezTo>
                    <a:pt x="348" y="15"/>
                    <a:pt x="346" y="15"/>
                    <a:pt x="345" y="14"/>
                  </a:cubicBezTo>
                  <a:cubicBezTo>
                    <a:pt x="346" y="14"/>
                    <a:pt x="348" y="15"/>
                    <a:pt x="349" y="15"/>
                  </a:cubicBezTo>
                  <a:cubicBezTo>
                    <a:pt x="354" y="17"/>
                    <a:pt x="354" y="17"/>
                    <a:pt x="354" y="17"/>
                  </a:cubicBezTo>
                  <a:cubicBezTo>
                    <a:pt x="351" y="16"/>
                    <a:pt x="350" y="15"/>
                    <a:pt x="348" y="14"/>
                  </a:cubicBezTo>
                  <a:cubicBezTo>
                    <a:pt x="346" y="14"/>
                    <a:pt x="345" y="13"/>
                    <a:pt x="344" y="13"/>
                  </a:cubicBezTo>
                  <a:cubicBezTo>
                    <a:pt x="341" y="12"/>
                    <a:pt x="338" y="11"/>
                    <a:pt x="335" y="9"/>
                  </a:cubicBezTo>
                  <a:cubicBezTo>
                    <a:pt x="335" y="9"/>
                    <a:pt x="335" y="9"/>
                    <a:pt x="335" y="9"/>
                  </a:cubicBezTo>
                  <a:cubicBezTo>
                    <a:pt x="335" y="10"/>
                    <a:pt x="336" y="10"/>
                    <a:pt x="336" y="10"/>
                  </a:cubicBezTo>
                  <a:cubicBezTo>
                    <a:pt x="334" y="9"/>
                    <a:pt x="334" y="9"/>
                    <a:pt x="334" y="9"/>
                  </a:cubicBezTo>
                  <a:cubicBezTo>
                    <a:pt x="333" y="10"/>
                    <a:pt x="328" y="9"/>
                    <a:pt x="322" y="8"/>
                  </a:cubicBezTo>
                  <a:cubicBezTo>
                    <a:pt x="318" y="7"/>
                    <a:pt x="314" y="6"/>
                    <a:pt x="309" y="6"/>
                  </a:cubicBezTo>
                  <a:cubicBezTo>
                    <a:pt x="307" y="5"/>
                    <a:pt x="304" y="5"/>
                    <a:pt x="301" y="5"/>
                  </a:cubicBezTo>
                  <a:cubicBezTo>
                    <a:pt x="300" y="4"/>
                    <a:pt x="298" y="4"/>
                    <a:pt x="297" y="4"/>
                  </a:cubicBezTo>
                  <a:cubicBezTo>
                    <a:pt x="295" y="3"/>
                    <a:pt x="294" y="3"/>
                    <a:pt x="292" y="3"/>
                  </a:cubicBezTo>
                  <a:cubicBezTo>
                    <a:pt x="288" y="4"/>
                    <a:pt x="288" y="4"/>
                    <a:pt x="288" y="4"/>
                  </a:cubicBezTo>
                  <a:cubicBezTo>
                    <a:pt x="286" y="4"/>
                    <a:pt x="285" y="3"/>
                    <a:pt x="283" y="3"/>
                  </a:cubicBezTo>
                  <a:cubicBezTo>
                    <a:pt x="277" y="3"/>
                    <a:pt x="277" y="3"/>
                    <a:pt x="277" y="3"/>
                  </a:cubicBezTo>
                  <a:cubicBezTo>
                    <a:pt x="277" y="2"/>
                    <a:pt x="277" y="2"/>
                    <a:pt x="277" y="2"/>
                  </a:cubicBezTo>
                  <a:cubicBezTo>
                    <a:pt x="283" y="2"/>
                    <a:pt x="290" y="2"/>
                    <a:pt x="298" y="3"/>
                  </a:cubicBezTo>
                  <a:cubicBezTo>
                    <a:pt x="302" y="3"/>
                    <a:pt x="307" y="4"/>
                    <a:pt x="311" y="4"/>
                  </a:cubicBezTo>
                  <a:cubicBezTo>
                    <a:pt x="315" y="5"/>
                    <a:pt x="318" y="6"/>
                    <a:pt x="322" y="6"/>
                  </a:cubicBezTo>
                  <a:cubicBezTo>
                    <a:pt x="322" y="6"/>
                    <a:pt x="322" y="6"/>
                    <a:pt x="322" y="6"/>
                  </a:cubicBezTo>
                  <a:cubicBezTo>
                    <a:pt x="318" y="5"/>
                    <a:pt x="314" y="4"/>
                    <a:pt x="310" y="4"/>
                  </a:cubicBezTo>
                  <a:cubicBezTo>
                    <a:pt x="306" y="3"/>
                    <a:pt x="302" y="3"/>
                    <a:pt x="299" y="3"/>
                  </a:cubicBezTo>
                  <a:cubicBezTo>
                    <a:pt x="299" y="3"/>
                    <a:pt x="298" y="2"/>
                    <a:pt x="297" y="2"/>
                  </a:cubicBezTo>
                  <a:cubicBezTo>
                    <a:pt x="296" y="2"/>
                    <a:pt x="295" y="2"/>
                    <a:pt x="294" y="1"/>
                  </a:cubicBezTo>
                  <a:cubicBezTo>
                    <a:pt x="293" y="1"/>
                    <a:pt x="293" y="1"/>
                    <a:pt x="294" y="0"/>
                  </a:cubicBezTo>
                  <a:cubicBezTo>
                    <a:pt x="290" y="1"/>
                    <a:pt x="290" y="1"/>
                    <a:pt x="290" y="1"/>
                  </a:cubicBezTo>
                  <a:cubicBezTo>
                    <a:pt x="283" y="0"/>
                    <a:pt x="278" y="0"/>
                    <a:pt x="274" y="0"/>
                  </a:cubicBezTo>
                  <a:cubicBezTo>
                    <a:pt x="269" y="0"/>
                    <a:pt x="266" y="0"/>
                    <a:pt x="262" y="0"/>
                  </a:cubicBezTo>
                  <a:cubicBezTo>
                    <a:pt x="261" y="0"/>
                    <a:pt x="259" y="0"/>
                    <a:pt x="257" y="0"/>
                  </a:cubicBezTo>
                  <a:cubicBezTo>
                    <a:pt x="255" y="0"/>
                    <a:pt x="253" y="0"/>
                    <a:pt x="251" y="0"/>
                  </a:cubicBezTo>
                  <a:cubicBezTo>
                    <a:pt x="248" y="1"/>
                    <a:pt x="246" y="1"/>
                    <a:pt x="243" y="1"/>
                  </a:cubicBezTo>
                  <a:cubicBezTo>
                    <a:pt x="240" y="1"/>
                    <a:pt x="237" y="1"/>
                    <a:pt x="234" y="2"/>
                  </a:cubicBezTo>
                  <a:cubicBezTo>
                    <a:pt x="236" y="2"/>
                    <a:pt x="236" y="2"/>
                    <a:pt x="236" y="2"/>
                  </a:cubicBezTo>
                  <a:cubicBezTo>
                    <a:pt x="233" y="2"/>
                    <a:pt x="231" y="3"/>
                    <a:pt x="228" y="3"/>
                  </a:cubicBezTo>
                  <a:cubicBezTo>
                    <a:pt x="226" y="3"/>
                    <a:pt x="224" y="4"/>
                    <a:pt x="223" y="3"/>
                  </a:cubicBezTo>
                  <a:cubicBezTo>
                    <a:pt x="206" y="6"/>
                    <a:pt x="189" y="11"/>
                    <a:pt x="178" y="13"/>
                  </a:cubicBezTo>
                  <a:cubicBezTo>
                    <a:pt x="177" y="14"/>
                    <a:pt x="177" y="15"/>
                    <a:pt x="176" y="15"/>
                  </a:cubicBezTo>
                  <a:cubicBezTo>
                    <a:pt x="173" y="16"/>
                    <a:pt x="167" y="17"/>
                    <a:pt x="166" y="19"/>
                  </a:cubicBezTo>
                  <a:cubicBezTo>
                    <a:pt x="164" y="20"/>
                    <a:pt x="161" y="21"/>
                    <a:pt x="159" y="23"/>
                  </a:cubicBezTo>
                  <a:cubicBezTo>
                    <a:pt x="157" y="24"/>
                    <a:pt x="155" y="25"/>
                    <a:pt x="153" y="26"/>
                  </a:cubicBezTo>
                  <a:cubicBezTo>
                    <a:pt x="151" y="27"/>
                    <a:pt x="149" y="28"/>
                    <a:pt x="147" y="29"/>
                  </a:cubicBezTo>
                  <a:cubicBezTo>
                    <a:pt x="147" y="29"/>
                    <a:pt x="147" y="29"/>
                    <a:pt x="147" y="29"/>
                  </a:cubicBezTo>
                  <a:cubicBezTo>
                    <a:pt x="146" y="29"/>
                    <a:pt x="146" y="29"/>
                    <a:pt x="146" y="29"/>
                  </a:cubicBezTo>
                  <a:cubicBezTo>
                    <a:pt x="146" y="29"/>
                    <a:pt x="146" y="29"/>
                    <a:pt x="146" y="29"/>
                  </a:cubicBezTo>
                  <a:cubicBezTo>
                    <a:pt x="141" y="31"/>
                    <a:pt x="141" y="32"/>
                    <a:pt x="141" y="32"/>
                  </a:cubicBezTo>
                  <a:cubicBezTo>
                    <a:pt x="141" y="32"/>
                    <a:pt x="140" y="33"/>
                    <a:pt x="135" y="35"/>
                  </a:cubicBezTo>
                  <a:cubicBezTo>
                    <a:pt x="133" y="36"/>
                    <a:pt x="132" y="37"/>
                    <a:pt x="131" y="38"/>
                  </a:cubicBezTo>
                  <a:cubicBezTo>
                    <a:pt x="130" y="39"/>
                    <a:pt x="129" y="41"/>
                    <a:pt x="126" y="42"/>
                  </a:cubicBezTo>
                  <a:cubicBezTo>
                    <a:pt x="120" y="44"/>
                    <a:pt x="120" y="44"/>
                    <a:pt x="120" y="44"/>
                  </a:cubicBezTo>
                  <a:cubicBezTo>
                    <a:pt x="115" y="47"/>
                    <a:pt x="112" y="49"/>
                    <a:pt x="109" y="52"/>
                  </a:cubicBezTo>
                  <a:cubicBezTo>
                    <a:pt x="108" y="53"/>
                    <a:pt x="106" y="55"/>
                    <a:pt x="104" y="56"/>
                  </a:cubicBezTo>
                  <a:cubicBezTo>
                    <a:pt x="103" y="57"/>
                    <a:pt x="102" y="58"/>
                    <a:pt x="101" y="59"/>
                  </a:cubicBezTo>
                  <a:cubicBezTo>
                    <a:pt x="100" y="60"/>
                    <a:pt x="99" y="60"/>
                    <a:pt x="99" y="61"/>
                  </a:cubicBezTo>
                  <a:cubicBezTo>
                    <a:pt x="98" y="61"/>
                    <a:pt x="97" y="62"/>
                    <a:pt x="96" y="63"/>
                  </a:cubicBezTo>
                  <a:cubicBezTo>
                    <a:pt x="90" y="67"/>
                    <a:pt x="86" y="69"/>
                    <a:pt x="89" y="65"/>
                  </a:cubicBezTo>
                  <a:cubicBezTo>
                    <a:pt x="87" y="68"/>
                    <a:pt x="87" y="68"/>
                    <a:pt x="86" y="69"/>
                  </a:cubicBezTo>
                  <a:cubicBezTo>
                    <a:pt x="85" y="70"/>
                    <a:pt x="84" y="71"/>
                    <a:pt x="81" y="75"/>
                  </a:cubicBezTo>
                  <a:cubicBezTo>
                    <a:pt x="80" y="75"/>
                    <a:pt x="80" y="74"/>
                    <a:pt x="81" y="73"/>
                  </a:cubicBezTo>
                  <a:cubicBezTo>
                    <a:pt x="80" y="74"/>
                    <a:pt x="79" y="75"/>
                    <a:pt x="78" y="76"/>
                  </a:cubicBezTo>
                  <a:cubicBezTo>
                    <a:pt x="77" y="76"/>
                    <a:pt x="77" y="77"/>
                    <a:pt x="77" y="77"/>
                  </a:cubicBezTo>
                  <a:cubicBezTo>
                    <a:pt x="76" y="78"/>
                    <a:pt x="76" y="79"/>
                    <a:pt x="73" y="81"/>
                  </a:cubicBezTo>
                  <a:cubicBezTo>
                    <a:pt x="73" y="83"/>
                    <a:pt x="73" y="86"/>
                    <a:pt x="72" y="88"/>
                  </a:cubicBezTo>
                  <a:cubicBezTo>
                    <a:pt x="74" y="86"/>
                    <a:pt x="74" y="86"/>
                    <a:pt x="74" y="86"/>
                  </a:cubicBezTo>
                  <a:cubicBezTo>
                    <a:pt x="73" y="87"/>
                    <a:pt x="72" y="88"/>
                    <a:pt x="72" y="88"/>
                  </a:cubicBezTo>
                  <a:cubicBezTo>
                    <a:pt x="71" y="89"/>
                    <a:pt x="71" y="90"/>
                    <a:pt x="70" y="90"/>
                  </a:cubicBezTo>
                  <a:cubicBezTo>
                    <a:pt x="69" y="92"/>
                    <a:pt x="68" y="93"/>
                    <a:pt x="67" y="95"/>
                  </a:cubicBezTo>
                  <a:cubicBezTo>
                    <a:pt x="66" y="96"/>
                    <a:pt x="65" y="97"/>
                    <a:pt x="63" y="99"/>
                  </a:cubicBezTo>
                  <a:cubicBezTo>
                    <a:pt x="62" y="100"/>
                    <a:pt x="61" y="102"/>
                    <a:pt x="60" y="103"/>
                  </a:cubicBezTo>
                  <a:cubicBezTo>
                    <a:pt x="59" y="103"/>
                    <a:pt x="59" y="103"/>
                    <a:pt x="59" y="103"/>
                  </a:cubicBezTo>
                  <a:cubicBezTo>
                    <a:pt x="57" y="106"/>
                    <a:pt x="57" y="106"/>
                    <a:pt x="57" y="106"/>
                  </a:cubicBezTo>
                  <a:cubicBezTo>
                    <a:pt x="56" y="107"/>
                    <a:pt x="55" y="108"/>
                    <a:pt x="54" y="109"/>
                  </a:cubicBezTo>
                  <a:cubicBezTo>
                    <a:pt x="53" y="109"/>
                    <a:pt x="53" y="109"/>
                    <a:pt x="53" y="109"/>
                  </a:cubicBezTo>
                  <a:cubicBezTo>
                    <a:pt x="51" y="113"/>
                    <a:pt x="49" y="116"/>
                    <a:pt x="47" y="119"/>
                  </a:cubicBezTo>
                  <a:cubicBezTo>
                    <a:pt x="48" y="118"/>
                    <a:pt x="48" y="118"/>
                    <a:pt x="48" y="118"/>
                  </a:cubicBezTo>
                  <a:cubicBezTo>
                    <a:pt x="47" y="119"/>
                    <a:pt x="46" y="122"/>
                    <a:pt x="44" y="125"/>
                  </a:cubicBezTo>
                  <a:cubicBezTo>
                    <a:pt x="43" y="126"/>
                    <a:pt x="42" y="128"/>
                    <a:pt x="41" y="129"/>
                  </a:cubicBezTo>
                  <a:cubicBezTo>
                    <a:pt x="40" y="130"/>
                    <a:pt x="39" y="132"/>
                    <a:pt x="39" y="133"/>
                  </a:cubicBezTo>
                  <a:cubicBezTo>
                    <a:pt x="38" y="132"/>
                    <a:pt x="38" y="132"/>
                    <a:pt x="38" y="132"/>
                  </a:cubicBezTo>
                  <a:cubicBezTo>
                    <a:pt x="30" y="145"/>
                    <a:pt x="26" y="156"/>
                    <a:pt x="20" y="173"/>
                  </a:cubicBezTo>
                  <a:cubicBezTo>
                    <a:pt x="20" y="170"/>
                    <a:pt x="20" y="170"/>
                    <a:pt x="20" y="170"/>
                  </a:cubicBezTo>
                  <a:cubicBezTo>
                    <a:pt x="18" y="173"/>
                    <a:pt x="18" y="173"/>
                    <a:pt x="19" y="174"/>
                  </a:cubicBezTo>
                  <a:cubicBezTo>
                    <a:pt x="19" y="175"/>
                    <a:pt x="19" y="175"/>
                    <a:pt x="17" y="179"/>
                  </a:cubicBezTo>
                  <a:cubicBezTo>
                    <a:pt x="16" y="179"/>
                    <a:pt x="16" y="179"/>
                    <a:pt x="16" y="179"/>
                  </a:cubicBezTo>
                  <a:cubicBezTo>
                    <a:pt x="16" y="182"/>
                    <a:pt x="15" y="184"/>
                    <a:pt x="14" y="185"/>
                  </a:cubicBezTo>
                  <a:cubicBezTo>
                    <a:pt x="14" y="186"/>
                    <a:pt x="14" y="187"/>
                    <a:pt x="13" y="188"/>
                  </a:cubicBezTo>
                  <a:cubicBezTo>
                    <a:pt x="13" y="188"/>
                    <a:pt x="12" y="189"/>
                    <a:pt x="12" y="190"/>
                  </a:cubicBezTo>
                  <a:cubicBezTo>
                    <a:pt x="14" y="189"/>
                    <a:pt x="14" y="189"/>
                    <a:pt x="14" y="189"/>
                  </a:cubicBezTo>
                  <a:cubicBezTo>
                    <a:pt x="11" y="196"/>
                    <a:pt x="11" y="196"/>
                    <a:pt x="11" y="196"/>
                  </a:cubicBezTo>
                  <a:cubicBezTo>
                    <a:pt x="10" y="198"/>
                    <a:pt x="10" y="200"/>
                    <a:pt x="9" y="201"/>
                  </a:cubicBezTo>
                  <a:cubicBezTo>
                    <a:pt x="9" y="201"/>
                    <a:pt x="9" y="202"/>
                    <a:pt x="8" y="202"/>
                  </a:cubicBezTo>
                  <a:cubicBezTo>
                    <a:pt x="8" y="202"/>
                    <a:pt x="8" y="200"/>
                    <a:pt x="8" y="200"/>
                  </a:cubicBezTo>
                  <a:cubicBezTo>
                    <a:pt x="7" y="202"/>
                    <a:pt x="7" y="204"/>
                    <a:pt x="7" y="206"/>
                  </a:cubicBezTo>
                  <a:cubicBezTo>
                    <a:pt x="6" y="207"/>
                    <a:pt x="6" y="207"/>
                    <a:pt x="6" y="207"/>
                  </a:cubicBezTo>
                  <a:cubicBezTo>
                    <a:pt x="6" y="212"/>
                    <a:pt x="4" y="211"/>
                    <a:pt x="4" y="219"/>
                  </a:cubicBezTo>
                  <a:cubicBezTo>
                    <a:pt x="3" y="220"/>
                    <a:pt x="3" y="218"/>
                    <a:pt x="3" y="220"/>
                  </a:cubicBezTo>
                  <a:cubicBezTo>
                    <a:pt x="2" y="227"/>
                    <a:pt x="2" y="227"/>
                    <a:pt x="2" y="227"/>
                  </a:cubicBezTo>
                  <a:cubicBezTo>
                    <a:pt x="2" y="233"/>
                    <a:pt x="2" y="233"/>
                    <a:pt x="2" y="233"/>
                  </a:cubicBezTo>
                  <a:cubicBezTo>
                    <a:pt x="3" y="231"/>
                    <a:pt x="3" y="228"/>
                    <a:pt x="3" y="225"/>
                  </a:cubicBezTo>
                  <a:cubicBezTo>
                    <a:pt x="4" y="227"/>
                    <a:pt x="4" y="227"/>
                    <a:pt x="4" y="227"/>
                  </a:cubicBezTo>
                  <a:cubicBezTo>
                    <a:pt x="4" y="231"/>
                    <a:pt x="4" y="233"/>
                    <a:pt x="4" y="236"/>
                  </a:cubicBezTo>
                  <a:cubicBezTo>
                    <a:pt x="3" y="238"/>
                    <a:pt x="3" y="240"/>
                    <a:pt x="3" y="243"/>
                  </a:cubicBezTo>
                  <a:cubicBezTo>
                    <a:pt x="3" y="242"/>
                    <a:pt x="2" y="240"/>
                    <a:pt x="2" y="239"/>
                  </a:cubicBezTo>
                  <a:cubicBezTo>
                    <a:pt x="2" y="244"/>
                    <a:pt x="2" y="246"/>
                    <a:pt x="2" y="248"/>
                  </a:cubicBezTo>
                  <a:cubicBezTo>
                    <a:pt x="1" y="250"/>
                    <a:pt x="1" y="252"/>
                    <a:pt x="1" y="254"/>
                  </a:cubicBezTo>
                  <a:cubicBezTo>
                    <a:pt x="1" y="253"/>
                    <a:pt x="2" y="250"/>
                    <a:pt x="2" y="254"/>
                  </a:cubicBezTo>
                  <a:cubicBezTo>
                    <a:pt x="2" y="257"/>
                    <a:pt x="1" y="255"/>
                    <a:pt x="1" y="258"/>
                  </a:cubicBezTo>
                  <a:cubicBezTo>
                    <a:pt x="1" y="258"/>
                    <a:pt x="2" y="260"/>
                    <a:pt x="2" y="263"/>
                  </a:cubicBezTo>
                  <a:cubicBezTo>
                    <a:pt x="2" y="264"/>
                    <a:pt x="2" y="265"/>
                    <a:pt x="2" y="267"/>
                  </a:cubicBezTo>
                  <a:cubicBezTo>
                    <a:pt x="2" y="268"/>
                    <a:pt x="2" y="270"/>
                    <a:pt x="2" y="272"/>
                  </a:cubicBezTo>
                  <a:cubicBezTo>
                    <a:pt x="2" y="271"/>
                    <a:pt x="1" y="271"/>
                    <a:pt x="1" y="271"/>
                  </a:cubicBezTo>
                  <a:cubicBezTo>
                    <a:pt x="2" y="272"/>
                    <a:pt x="2" y="273"/>
                    <a:pt x="2" y="276"/>
                  </a:cubicBezTo>
                  <a:cubicBezTo>
                    <a:pt x="0" y="274"/>
                    <a:pt x="0" y="274"/>
                    <a:pt x="0" y="274"/>
                  </a:cubicBezTo>
                  <a:cubicBezTo>
                    <a:pt x="2" y="280"/>
                    <a:pt x="2" y="280"/>
                    <a:pt x="2" y="280"/>
                  </a:cubicBezTo>
                  <a:cubicBezTo>
                    <a:pt x="2" y="281"/>
                    <a:pt x="2" y="283"/>
                    <a:pt x="2" y="285"/>
                  </a:cubicBezTo>
                  <a:cubicBezTo>
                    <a:pt x="2" y="287"/>
                    <a:pt x="2" y="288"/>
                    <a:pt x="2" y="288"/>
                  </a:cubicBezTo>
                  <a:cubicBezTo>
                    <a:pt x="2" y="286"/>
                    <a:pt x="2" y="286"/>
                    <a:pt x="2" y="286"/>
                  </a:cubicBezTo>
                  <a:cubicBezTo>
                    <a:pt x="2" y="295"/>
                    <a:pt x="3" y="303"/>
                    <a:pt x="4" y="312"/>
                  </a:cubicBezTo>
                  <a:cubicBezTo>
                    <a:pt x="3" y="313"/>
                    <a:pt x="3" y="313"/>
                    <a:pt x="3" y="313"/>
                  </a:cubicBezTo>
                  <a:cubicBezTo>
                    <a:pt x="4" y="314"/>
                    <a:pt x="5" y="317"/>
                    <a:pt x="5" y="320"/>
                  </a:cubicBezTo>
                  <a:cubicBezTo>
                    <a:pt x="5" y="322"/>
                    <a:pt x="6" y="323"/>
                    <a:pt x="6" y="324"/>
                  </a:cubicBezTo>
                  <a:cubicBezTo>
                    <a:pt x="6" y="325"/>
                    <a:pt x="7" y="326"/>
                    <a:pt x="7" y="326"/>
                  </a:cubicBezTo>
                  <a:cubicBezTo>
                    <a:pt x="7" y="327"/>
                    <a:pt x="7" y="329"/>
                    <a:pt x="8" y="331"/>
                  </a:cubicBezTo>
                  <a:cubicBezTo>
                    <a:pt x="8" y="333"/>
                    <a:pt x="9" y="335"/>
                    <a:pt x="9" y="337"/>
                  </a:cubicBezTo>
                  <a:cubicBezTo>
                    <a:pt x="11" y="340"/>
                    <a:pt x="11" y="343"/>
                    <a:pt x="10" y="342"/>
                  </a:cubicBezTo>
                  <a:cubicBezTo>
                    <a:pt x="10" y="344"/>
                    <a:pt x="11" y="346"/>
                    <a:pt x="12" y="348"/>
                  </a:cubicBezTo>
                  <a:cubicBezTo>
                    <a:pt x="12" y="350"/>
                    <a:pt x="13" y="352"/>
                    <a:pt x="14" y="353"/>
                  </a:cubicBezTo>
                  <a:cubicBezTo>
                    <a:pt x="15" y="357"/>
                    <a:pt x="16" y="360"/>
                    <a:pt x="18" y="363"/>
                  </a:cubicBezTo>
                  <a:cubicBezTo>
                    <a:pt x="19" y="367"/>
                    <a:pt x="21" y="370"/>
                    <a:pt x="22" y="374"/>
                  </a:cubicBezTo>
                  <a:cubicBezTo>
                    <a:pt x="23" y="376"/>
                    <a:pt x="24" y="378"/>
                    <a:pt x="25" y="380"/>
                  </a:cubicBezTo>
                  <a:cubicBezTo>
                    <a:pt x="26" y="382"/>
                    <a:pt x="27" y="384"/>
                    <a:pt x="28" y="387"/>
                  </a:cubicBezTo>
                  <a:cubicBezTo>
                    <a:pt x="29" y="390"/>
                    <a:pt x="32" y="397"/>
                    <a:pt x="35" y="404"/>
                  </a:cubicBezTo>
                  <a:cubicBezTo>
                    <a:pt x="36" y="405"/>
                    <a:pt x="37" y="407"/>
                    <a:pt x="38" y="409"/>
                  </a:cubicBezTo>
                  <a:cubicBezTo>
                    <a:pt x="40" y="410"/>
                    <a:pt x="41" y="412"/>
                    <a:pt x="42" y="414"/>
                  </a:cubicBezTo>
                  <a:cubicBezTo>
                    <a:pt x="43" y="416"/>
                    <a:pt x="44" y="417"/>
                    <a:pt x="45" y="419"/>
                  </a:cubicBezTo>
                  <a:cubicBezTo>
                    <a:pt x="46" y="420"/>
                    <a:pt x="47" y="422"/>
                    <a:pt x="48" y="423"/>
                  </a:cubicBezTo>
                  <a:cubicBezTo>
                    <a:pt x="56" y="434"/>
                    <a:pt x="63" y="442"/>
                    <a:pt x="71" y="450"/>
                  </a:cubicBezTo>
                  <a:cubicBezTo>
                    <a:pt x="73" y="452"/>
                    <a:pt x="75" y="454"/>
                    <a:pt x="77" y="456"/>
                  </a:cubicBezTo>
                  <a:cubicBezTo>
                    <a:pt x="78" y="457"/>
                    <a:pt x="79" y="458"/>
                    <a:pt x="80" y="459"/>
                  </a:cubicBezTo>
                  <a:cubicBezTo>
                    <a:pt x="81" y="460"/>
                    <a:pt x="82" y="461"/>
                    <a:pt x="83" y="462"/>
                  </a:cubicBezTo>
                  <a:cubicBezTo>
                    <a:pt x="85" y="464"/>
                    <a:pt x="87" y="466"/>
                    <a:pt x="90" y="468"/>
                  </a:cubicBezTo>
                  <a:cubicBezTo>
                    <a:pt x="92" y="470"/>
                    <a:pt x="94" y="472"/>
                    <a:pt x="97" y="474"/>
                  </a:cubicBezTo>
                  <a:cubicBezTo>
                    <a:pt x="98" y="476"/>
                    <a:pt x="100" y="477"/>
                    <a:pt x="102" y="478"/>
                  </a:cubicBezTo>
                  <a:cubicBezTo>
                    <a:pt x="103" y="480"/>
                    <a:pt x="105" y="482"/>
                    <a:pt x="107" y="483"/>
                  </a:cubicBezTo>
                  <a:cubicBezTo>
                    <a:pt x="109" y="485"/>
                    <a:pt x="111" y="486"/>
                    <a:pt x="113" y="487"/>
                  </a:cubicBezTo>
                  <a:cubicBezTo>
                    <a:pt x="115" y="489"/>
                    <a:pt x="117" y="490"/>
                    <a:pt x="119" y="492"/>
                  </a:cubicBezTo>
                  <a:cubicBezTo>
                    <a:pt x="122" y="493"/>
                    <a:pt x="124" y="494"/>
                    <a:pt x="126" y="496"/>
                  </a:cubicBezTo>
                  <a:cubicBezTo>
                    <a:pt x="128" y="497"/>
                    <a:pt x="131" y="498"/>
                    <a:pt x="133" y="499"/>
                  </a:cubicBezTo>
                  <a:cubicBezTo>
                    <a:pt x="137" y="502"/>
                    <a:pt x="141" y="504"/>
                    <a:pt x="145" y="507"/>
                  </a:cubicBezTo>
                  <a:cubicBezTo>
                    <a:pt x="150" y="508"/>
                    <a:pt x="150" y="508"/>
                    <a:pt x="150" y="508"/>
                  </a:cubicBezTo>
                  <a:cubicBezTo>
                    <a:pt x="151" y="509"/>
                    <a:pt x="152" y="510"/>
                    <a:pt x="154" y="510"/>
                  </a:cubicBezTo>
                  <a:cubicBezTo>
                    <a:pt x="155" y="511"/>
                    <a:pt x="157" y="512"/>
                    <a:pt x="158" y="513"/>
                  </a:cubicBezTo>
                  <a:cubicBezTo>
                    <a:pt x="161" y="514"/>
                    <a:pt x="165" y="516"/>
                    <a:pt x="169" y="517"/>
                  </a:cubicBezTo>
                  <a:cubicBezTo>
                    <a:pt x="176" y="520"/>
                    <a:pt x="184" y="523"/>
                    <a:pt x="192" y="526"/>
                  </a:cubicBezTo>
                  <a:cubicBezTo>
                    <a:pt x="196" y="527"/>
                    <a:pt x="198" y="527"/>
                    <a:pt x="199" y="527"/>
                  </a:cubicBezTo>
                  <a:cubicBezTo>
                    <a:pt x="198" y="527"/>
                    <a:pt x="197" y="527"/>
                    <a:pt x="197" y="526"/>
                  </a:cubicBezTo>
                  <a:cubicBezTo>
                    <a:pt x="199" y="527"/>
                    <a:pt x="202" y="528"/>
                    <a:pt x="205" y="528"/>
                  </a:cubicBezTo>
                  <a:cubicBezTo>
                    <a:pt x="208" y="529"/>
                    <a:pt x="210" y="530"/>
                    <a:pt x="209" y="530"/>
                  </a:cubicBezTo>
                  <a:cubicBezTo>
                    <a:pt x="208" y="530"/>
                    <a:pt x="208" y="530"/>
                    <a:pt x="208" y="530"/>
                  </a:cubicBezTo>
                  <a:cubicBezTo>
                    <a:pt x="208" y="531"/>
                    <a:pt x="211" y="531"/>
                    <a:pt x="215" y="532"/>
                  </a:cubicBezTo>
                  <a:cubicBezTo>
                    <a:pt x="220" y="533"/>
                    <a:pt x="225" y="533"/>
                    <a:pt x="227" y="534"/>
                  </a:cubicBezTo>
                  <a:cubicBezTo>
                    <a:pt x="225" y="533"/>
                    <a:pt x="225" y="533"/>
                    <a:pt x="225" y="533"/>
                  </a:cubicBezTo>
                  <a:cubicBezTo>
                    <a:pt x="229" y="533"/>
                    <a:pt x="229" y="533"/>
                    <a:pt x="229" y="533"/>
                  </a:cubicBezTo>
                  <a:cubicBezTo>
                    <a:pt x="233" y="534"/>
                    <a:pt x="233" y="534"/>
                    <a:pt x="233" y="534"/>
                  </a:cubicBezTo>
                  <a:cubicBezTo>
                    <a:pt x="231" y="534"/>
                    <a:pt x="231" y="534"/>
                    <a:pt x="231" y="534"/>
                  </a:cubicBezTo>
                  <a:cubicBezTo>
                    <a:pt x="233" y="534"/>
                    <a:pt x="236" y="534"/>
                    <a:pt x="238" y="534"/>
                  </a:cubicBezTo>
                  <a:cubicBezTo>
                    <a:pt x="240" y="535"/>
                    <a:pt x="242" y="535"/>
                    <a:pt x="244" y="535"/>
                  </a:cubicBezTo>
                  <a:cubicBezTo>
                    <a:pt x="249" y="535"/>
                    <a:pt x="252" y="535"/>
                    <a:pt x="256" y="535"/>
                  </a:cubicBezTo>
                  <a:cubicBezTo>
                    <a:pt x="260" y="536"/>
                    <a:pt x="264" y="536"/>
                    <a:pt x="267" y="536"/>
                  </a:cubicBezTo>
                  <a:cubicBezTo>
                    <a:pt x="268" y="536"/>
                    <a:pt x="269" y="536"/>
                    <a:pt x="270" y="536"/>
                  </a:cubicBezTo>
                  <a:cubicBezTo>
                    <a:pt x="271" y="536"/>
                    <a:pt x="271" y="536"/>
                    <a:pt x="272" y="536"/>
                  </a:cubicBezTo>
                  <a:cubicBezTo>
                    <a:pt x="274" y="536"/>
                    <a:pt x="276" y="536"/>
                    <a:pt x="277" y="536"/>
                  </a:cubicBezTo>
                  <a:cubicBezTo>
                    <a:pt x="291" y="536"/>
                    <a:pt x="304" y="535"/>
                    <a:pt x="322" y="530"/>
                  </a:cubicBezTo>
                  <a:cubicBezTo>
                    <a:pt x="320" y="531"/>
                    <a:pt x="321" y="531"/>
                    <a:pt x="324" y="530"/>
                  </a:cubicBezTo>
                  <a:cubicBezTo>
                    <a:pt x="326" y="530"/>
                    <a:pt x="329" y="529"/>
                    <a:pt x="329" y="530"/>
                  </a:cubicBezTo>
                  <a:cubicBezTo>
                    <a:pt x="332" y="530"/>
                    <a:pt x="334" y="529"/>
                    <a:pt x="336" y="529"/>
                  </a:cubicBezTo>
                  <a:cubicBezTo>
                    <a:pt x="338" y="528"/>
                    <a:pt x="340" y="528"/>
                    <a:pt x="342" y="527"/>
                  </a:cubicBezTo>
                  <a:cubicBezTo>
                    <a:pt x="346" y="525"/>
                    <a:pt x="349" y="524"/>
                    <a:pt x="352" y="522"/>
                  </a:cubicBezTo>
                  <a:cubicBezTo>
                    <a:pt x="352" y="522"/>
                    <a:pt x="352" y="522"/>
                    <a:pt x="353" y="522"/>
                  </a:cubicBezTo>
                  <a:cubicBezTo>
                    <a:pt x="359" y="520"/>
                    <a:pt x="359" y="520"/>
                    <a:pt x="359" y="520"/>
                  </a:cubicBezTo>
                  <a:cubicBezTo>
                    <a:pt x="360" y="519"/>
                    <a:pt x="361" y="519"/>
                    <a:pt x="362" y="519"/>
                  </a:cubicBezTo>
                  <a:cubicBezTo>
                    <a:pt x="365" y="518"/>
                    <a:pt x="365" y="518"/>
                    <a:pt x="365" y="518"/>
                  </a:cubicBezTo>
                  <a:cubicBezTo>
                    <a:pt x="359" y="522"/>
                    <a:pt x="373" y="513"/>
                    <a:pt x="367" y="517"/>
                  </a:cubicBezTo>
                  <a:cubicBezTo>
                    <a:pt x="383" y="511"/>
                    <a:pt x="401" y="503"/>
                    <a:pt x="417" y="491"/>
                  </a:cubicBezTo>
                  <a:cubicBezTo>
                    <a:pt x="434" y="480"/>
                    <a:pt x="450" y="467"/>
                    <a:pt x="464" y="453"/>
                  </a:cubicBezTo>
                  <a:cubicBezTo>
                    <a:pt x="462" y="454"/>
                    <a:pt x="462" y="454"/>
                    <a:pt x="462" y="454"/>
                  </a:cubicBezTo>
                  <a:cubicBezTo>
                    <a:pt x="464" y="452"/>
                    <a:pt x="466" y="450"/>
                    <a:pt x="468" y="448"/>
                  </a:cubicBezTo>
                  <a:cubicBezTo>
                    <a:pt x="469" y="446"/>
                    <a:pt x="471" y="444"/>
                    <a:pt x="473" y="442"/>
                  </a:cubicBezTo>
                  <a:cubicBezTo>
                    <a:pt x="476" y="438"/>
                    <a:pt x="479" y="434"/>
                    <a:pt x="482" y="431"/>
                  </a:cubicBezTo>
                  <a:cubicBezTo>
                    <a:pt x="485" y="429"/>
                    <a:pt x="487" y="425"/>
                    <a:pt x="488" y="422"/>
                  </a:cubicBezTo>
                  <a:cubicBezTo>
                    <a:pt x="489" y="420"/>
                    <a:pt x="490" y="419"/>
                    <a:pt x="491" y="418"/>
                  </a:cubicBezTo>
                  <a:cubicBezTo>
                    <a:pt x="491" y="416"/>
                    <a:pt x="492" y="415"/>
                    <a:pt x="492" y="415"/>
                  </a:cubicBezTo>
                  <a:cubicBezTo>
                    <a:pt x="494" y="411"/>
                    <a:pt x="496" y="408"/>
                    <a:pt x="498" y="406"/>
                  </a:cubicBezTo>
                  <a:cubicBezTo>
                    <a:pt x="499" y="404"/>
                    <a:pt x="500" y="403"/>
                    <a:pt x="499" y="405"/>
                  </a:cubicBezTo>
                  <a:cubicBezTo>
                    <a:pt x="503" y="397"/>
                    <a:pt x="506" y="389"/>
                    <a:pt x="512" y="378"/>
                  </a:cubicBezTo>
                  <a:cubicBezTo>
                    <a:pt x="512" y="378"/>
                    <a:pt x="514" y="375"/>
                    <a:pt x="515" y="372"/>
                  </a:cubicBezTo>
                  <a:cubicBezTo>
                    <a:pt x="516" y="369"/>
                    <a:pt x="517" y="365"/>
                    <a:pt x="519" y="362"/>
                  </a:cubicBezTo>
                  <a:cubicBezTo>
                    <a:pt x="519" y="360"/>
                    <a:pt x="520" y="358"/>
                    <a:pt x="520" y="356"/>
                  </a:cubicBezTo>
                  <a:cubicBezTo>
                    <a:pt x="521" y="354"/>
                    <a:pt x="521" y="353"/>
                    <a:pt x="522" y="351"/>
                  </a:cubicBezTo>
                  <a:cubicBezTo>
                    <a:pt x="523" y="349"/>
                    <a:pt x="523" y="347"/>
                    <a:pt x="524" y="347"/>
                  </a:cubicBezTo>
                  <a:cubicBezTo>
                    <a:pt x="524" y="347"/>
                    <a:pt x="524" y="347"/>
                    <a:pt x="524" y="347"/>
                  </a:cubicBezTo>
                  <a:cubicBezTo>
                    <a:pt x="525" y="343"/>
                    <a:pt x="526" y="340"/>
                    <a:pt x="527" y="336"/>
                  </a:cubicBezTo>
                  <a:cubicBezTo>
                    <a:pt x="528" y="334"/>
                    <a:pt x="528" y="332"/>
                    <a:pt x="529" y="330"/>
                  </a:cubicBezTo>
                  <a:cubicBezTo>
                    <a:pt x="529" y="328"/>
                    <a:pt x="529" y="327"/>
                    <a:pt x="530" y="325"/>
                  </a:cubicBezTo>
                  <a:cubicBezTo>
                    <a:pt x="530" y="324"/>
                    <a:pt x="530" y="323"/>
                    <a:pt x="530" y="322"/>
                  </a:cubicBezTo>
                  <a:cubicBezTo>
                    <a:pt x="531" y="321"/>
                    <a:pt x="531" y="320"/>
                    <a:pt x="531" y="319"/>
                  </a:cubicBezTo>
                  <a:cubicBezTo>
                    <a:pt x="531" y="317"/>
                    <a:pt x="531" y="315"/>
                    <a:pt x="532" y="313"/>
                  </a:cubicBezTo>
                  <a:cubicBezTo>
                    <a:pt x="532" y="311"/>
                    <a:pt x="533" y="309"/>
                    <a:pt x="533" y="307"/>
                  </a:cubicBezTo>
                  <a:cubicBezTo>
                    <a:pt x="533" y="305"/>
                    <a:pt x="534" y="303"/>
                    <a:pt x="534" y="301"/>
                  </a:cubicBezTo>
                  <a:cubicBezTo>
                    <a:pt x="534" y="301"/>
                    <a:pt x="534" y="301"/>
                    <a:pt x="534" y="302"/>
                  </a:cubicBezTo>
                  <a:cubicBezTo>
                    <a:pt x="534" y="290"/>
                    <a:pt x="532" y="279"/>
                    <a:pt x="531" y="268"/>
                  </a:cubicBezTo>
                  <a:close/>
                </a:path>
              </a:pathLst>
            </a:custGeom>
            <a:solidFill>
              <a:srgbClr val="D42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grpSp>
      <p:sp>
        <p:nvSpPr>
          <p:cNvPr id="61" name="Picture Placeholder 60">
            <a:extLst>
              <a:ext uri="{FF2B5EF4-FFF2-40B4-BE49-F238E27FC236}">
                <a16:creationId xmlns:a16="http://schemas.microsoft.com/office/drawing/2014/main" id="{C4232673-D2FC-4B01-8EB1-D36520428AB1}"/>
              </a:ext>
            </a:extLst>
          </p:cNvPr>
          <p:cNvSpPr>
            <a:spLocks noGrp="1"/>
          </p:cNvSpPr>
          <p:nvPr>
            <p:ph type="pic" sz="quarter" idx="13"/>
          </p:nvPr>
        </p:nvSpPr>
        <p:spPr>
          <a:xfrm>
            <a:off x="4953738" y="-8"/>
            <a:ext cx="4952263" cy="4915205"/>
          </a:xfrm>
          <a:custGeom>
            <a:avLst/>
            <a:gdLst>
              <a:gd name="connsiteX0" fmla="*/ 120279 w 5345111"/>
              <a:gd name="connsiteY0" fmla="*/ 0 h 5418103"/>
              <a:gd name="connsiteX1" fmla="*/ 5345111 w 5345111"/>
              <a:gd name="connsiteY1" fmla="*/ 0 h 5418103"/>
              <a:gd name="connsiteX2" fmla="*/ 5345111 w 5345111"/>
              <a:gd name="connsiteY2" fmla="*/ 5317812 h 5418103"/>
              <a:gd name="connsiteX3" fmla="*/ 5298768 w 5345111"/>
              <a:gd name="connsiteY3" fmla="*/ 5328508 h 5418103"/>
              <a:gd name="connsiteX4" fmla="*/ 4409999 w 5345111"/>
              <a:gd name="connsiteY4" fmla="*/ 5418103 h 5418103"/>
              <a:gd name="connsiteX5" fmla="*/ 0 w 5345111"/>
              <a:gd name="connsiteY5" fmla="*/ 1008103 h 5418103"/>
              <a:gd name="connsiteX6" fmla="*/ 89595 w 5345111"/>
              <a:gd name="connsiteY6" fmla="*/ 119334 h 5418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111" h="5418103">
                <a:moveTo>
                  <a:pt x="120279" y="0"/>
                </a:moveTo>
                <a:lnTo>
                  <a:pt x="5345111" y="0"/>
                </a:lnTo>
                <a:lnTo>
                  <a:pt x="5345111" y="5317812"/>
                </a:lnTo>
                <a:lnTo>
                  <a:pt x="5298768" y="5328508"/>
                </a:lnTo>
                <a:cubicBezTo>
                  <a:pt x="5011688" y="5387253"/>
                  <a:pt x="4714446" y="5418103"/>
                  <a:pt x="4409999" y="5418103"/>
                </a:cubicBezTo>
                <a:cubicBezTo>
                  <a:pt x="1974423" y="5418103"/>
                  <a:pt x="0" y="3443679"/>
                  <a:pt x="0" y="1008103"/>
                </a:cubicBezTo>
                <a:cubicBezTo>
                  <a:pt x="0" y="703656"/>
                  <a:pt x="30850" y="406415"/>
                  <a:pt x="89595" y="119334"/>
                </a:cubicBezTo>
                <a:close/>
              </a:path>
            </a:pathLst>
          </a:custGeom>
          <a:solidFill>
            <a:schemeClr val="bg1">
              <a:alpha val="20000"/>
            </a:schemeClr>
          </a:solidFill>
        </p:spPr>
        <p:txBody>
          <a:bodyPr wrap="square">
            <a:noAutofit/>
          </a:bodyPr>
          <a:lstStyle>
            <a:lvl1pPr>
              <a:defRPr>
                <a:noFill/>
              </a:defRPr>
            </a:lvl1pPr>
          </a:lstStyle>
          <a:p>
            <a:r>
              <a:rPr lang="en-US" dirty="0"/>
              <a:t>Click icon to add picture</a:t>
            </a:r>
            <a:endParaRPr lang="en-AU" dirty="0"/>
          </a:p>
        </p:txBody>
      </p:sp>
      <p:sp>
        <p:nvSpPr>
          <p:cNvPr id="16"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16229" y="4048756"/>
            <a:ext cx="4636034" cy="276999"/>
          </a:xfrm>
        </p:spPr>
        <p:txBody>
          <a:bodyPr wrap="square">
            <a:noAutofit/>
          </a:bodyPr>
          <a:lstStyle>
            <a:lvl1pPr>
              <a:defRPr sz="1800" b="0" i="0">
                <a:solidFill>
                  <a:schemeClr val="bg1"/>
                </a:solidFill>
                <a:latin typeface="Montserrat SemiBold" pitchFamily="2" charset="77"/>
              </a:defRPr>
            </a:lvl1pPr>
            <a:lvl2pPr marL="0" indent="0">
              <a:buNone/>
              <a:defRPr/>
            </a:lvl2pPr>
          </a:lstStyle>
          <a:p>
            <a:pPr lvl="0"/>
            <a:r>
              <a:rPr lang="en-US" dirty="0"/>
              <a:t>Subtitle goes here</a:t>
            </a:r>
          </a:p>
        </p:txBody>
      </p:sp>
    </p:spTree>
    <p:extLst>
      <p:ext uri="{BB962C8B-B14F-4D97-AF65-F5344CB8AC3E}">
        <p14:creationId xmlns:p14="http://schemas.microsoft.com/office/powerpoint/2010/main" val="2686101475"/>
      </p:ext>
    </p:extLst>
  </p:cSld>
  <p:clrMapOvr>
    <a:masterClrMapping/>
  </p:clrMapOvr>
  <p:transition>
    <p:fade/>
  </p:transition>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bg>
      <p:bgPr>
        <a:solidFill>
          <a:srgbClr val="19233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DD9A7-09FE-4E1B-A672-CED018A0372F}"/>
              </a:ext>
            </a:extLst>
          </p:cNvPr>
          <p:cNvSpPr>
            <a:spLocks noGrp="1"/>
          </p:cNvSpPr>
          <p:nvPr>
            <p:ph type="title" hasCustomPrompt="1"/>
          </p:nvPr>
        </p:nvSpPr>
        <p:spPr>
          <a:xfrm>
            <a:off x="316229" y="668773"/>
            <a:ext cx="4637507" cy="498470"/>
          </a:xfrm>
        </p:spPr>
        <p:txBody>
          <a:bodyPr>
            <a:noAutofit/>
          </a:bodyPr>
          <a:lstStyle>
            <a:lvl1pPr>
              <a:defRPr>
                <a:solidFill>
                  <a:schemeClr val="bg1"/>
                </a:solidFill>
              </a:defRPr>
            </a:lvl1pPr>
          </a:lstStyle>
          <a:p>
            <a:r>
              <a:rPr lang="en-US" dirty="0"/>
              <a:t>Agenda slide</a:t>
            </a:r>
            <a:endParaRPr lang="en-AU" dirty="0"/>
          </a:p>
        </p:txBody>
      </p:sp>
      <p:sp>
        <p:nvSpPr>
          <p:cNvPr id="7" name="Oval 6">
            <a:extLst>
              <a:ext uri="{FF2B5EF4-FFF2-40B4-BE49-F238E27FC236}">
                <a16:creationId xmlns:a16="http://schemas.microsoft.com/office/drawing/2014/main" id="{21B53B98-E187-4FDB-80F2-CA056424143C}"/>
              </a:ext>
            </a:extLst>
          </p:cNvPr>
          <p:cNvSpPr/>
          <p:nvPr userDrawn="1"/>
        </p:nvSpPr>
        <p:spPr>
          <a:xfrm>
            <a:off x="8306975" y="3202898"/>
            <a:ext cx="2573211" cy="2519549"/>
          </a:xfrm>
          <a:prstGeom prst="ellipse">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1" tIns="45720" rIns="91441" bIns="45720" numCol="1" spcCol="0" rtlCol="0" fromWordArt="0" anchor="ctr" anchorCtr="0" forceAA="0" compatLnSpc="1">
            <a:prstTxWarp prst="textNoShape">
              <a:avLst/>
            </a:prstTxWarp>
            <a:noAutofit/>
          </a:bodyPr>
          <a:lstStyle/>
          <a:p>
            <a:pPr algn="ctr"/>
            <a:endParaRPr lang="en-AU" sz="1800" dirty="0"/>
          </a:p>
        </p:txBody>
      </p:sp>
      <p:grpSp>
        <p:nvGrpSpPr>
          <p:cNvPr id="18" name="Group 17">
            <a:extLst>
              <a:ext uri="{FF2B5EF4-FFF2-40B4-BE49-F238E27FC236}">
                <a16:creationId xmlns:a16="http://schemas.microsoft.com/office/drawing/2014/main" id="{77346632-EFE4-F840-8F92-83FA6363A404}"/>
              </a:ext>
            </a:extLst>
          </p:cNvPr>
          <p:cNvGrpSpPr/>
          <p:nvPr userDrawn="1"/>
        </p:nvGrpSpPr>
        <p:grpSpPr>
          <a:xfrm>
            <a:off x="337064" y="365499"/>
            <a:ext cx="2310023" cy="184794"/>
            <a:chOff x="446350" y="402893"/>
            <a:chExt cx="2493271" cy="203701"/>
          </a:xfrm>
        </p:grpSpPr>
        <p:cxnSp>
          <p:nvCxnSpPr>
            <p:cNvPr id="19" name="Straight Connector 18">
              <a:extLst>
                <a:ext uri="{FF2B5EF4-FFF2-40B4-BE49-F238E27FC236}">
                  <a16:creationId xmlns:a16="http://schemas.microsoft.com/office/drawing/2014/main" id="{BC913C52-0751-BC4D-A716-67C521725C4C}"/>
                </a:ext>
              </a:extLst>
            </p:cNvPr>
            <p:cNvCxnSpPr/>
            <p:nvPr userDrawn="1"/>
          </p:nvCxnSpPr>
          <p:spPr>
            <a:xfrm>
              <a:off x="446350" y="428178"/>
              <a:ext cx="0" cy="11905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7385F729-539D-F848-B304-C18B0623A65C}"/>
                </a:ext>
              </a:extLst>
            </p:cNvPr>
            <p:cNvSpPr txBox="1"/>
            <p:nvPr userDrawn="1"/>
          </p:nvSpPr>
          <p:spPr>
            <a:xfrm>
              <a:off x="524311" y="402893"/>
              <a:ext cx="2415310" cy="203701"/>
            </a:xfrm>
            <a:prstGeom prst="rect">
              <a:avLst/>
            </a:prstGeom>
            <a:noFill/>
          </p:spPr>
          <p:txBody>
            <a:bodyPr wrap="none" lIns="0" tIns="0" rIns="0" bIns="0" rtlCol="0">
              <a:spAutoFit/>
            </a:bodyPr>
            <a:lstStyle/>
            <a:p>
              <a:r>
                <a:rPr lang="en-AU" sz="1201" b="1" i="0" dirty="0">
                  <a:solidFill>
                    <a:schemeClr val="bg1"/>
                  </a:solidFill>
                  <a:latin typeface="Montserrat SemiBold" pitchFamily="2" charset="77"/>
                </a:rPr>
                <a:t>NSW Department of Education</a:t>
              </a:r>
            </a:p>
          </p:txBody>
        </p:sp>
      </p:grpSp>
      <p:grpSp>
        <p:nvGrpSpPr>
          <p:cNvPr id="36" name="Group 4">
            <a:extLst>
              <a:ext uri="{FF2B5EF4-FFF2-40B4-BE49-F238E27FC236}">
                <a16:creationId xmlns:a16="http://schemas.microsoft.com/office/drawing/2014/main" id="{6F608F73-741F-6946-B641-D8427799D994}"/>
              </a:ext>
            </a:extLst>
          </p:cNvPr>
          <p:cNvGrpSpPr>
            <a:grpSpLocks noChangeAspect="1"/>
          </p:cNvGrpSpPr>
          <p:nvPr userDrawn="1"/>
        </p:nvGrpSpPr>
        <p:grpSpPr bwMode="auto">
          <a:xfrm>
            <a:off x="9185910" y="6124030"/>
            <a:ext cx="407671" cy="430903"/>
            <a:chOff x="1841" y="2"/>
            <a:chExt cx="4000" cy="4318"/>
          </a:xfrm>
          <a:solidFill>
            <a:schemeClr val="bg1"/>
          </a:solidFill>
        </p:grpSpPr>
        <p:sp>
          <p:nvSpPr>
            <p:cNvPr id="37" name="Freeform 5">
              <a:extLst>
                <a:ext uri="{FF2B5EF4-FFF2-40B4-BE49-F238E27FC236}">
                  <a16:creationId xmlns:a16="http://schemas.microsoft.com/office/drawing/2014/main" id="{EEF63556-136D-FA42-BB5B-3B1E035D183A}"/>
                </a:ext>
              </a:extLst>
            </p:cNvPr>
            <p:cNvSpPr>
              <a:spLocks noEditPoints="1"/>
            </p:cNvSpPr>
            <p:nvPr/>
          </p:nvSpPr>
          <p:spPr bwMode="auto">
            <a:xfrm>
              <a:off x="1972" y="2556"/>
              <a:ext cx="3779" cy="1764"/>
            </a:xfrm>
            <a:custGeom>
              <a:avLst/>
              <a:gdLst>
                <a:gd name="T0" fmla="*/ 1845 w 2181"/>
                <a:gd name="T1" fmla="*/ 700 h 1019"/>
                <a:gd name="T2" fmla="*/ 2181 w 2181"/>
                <a:gd name="T3" fmla="*/ 15 h 1019"/>
                <a:gd name="T4" fmla="*/ 1814 w 2181"/>
                <a:gd name="T5" fmla="*/ 15 h 1019"/>
                <a:gd name="T6" fmla="*/ 1459 w 2181"/>
                <a:gd name="T7" fmla="*/ 15 h 1019"/>
                <a:gd name="T8" fmla="*/ 1634 w 2181"/>
                <a:gd name="T9" fmla="*/ 700 h 1019"/>
                <a:gd name="T10" fmla="*/ 701 w 2181"/>
                <a:gd name="T11" fmla="*/ 700 h 1019"/>
                <a:gd name="T12" fmla="*/ 547 w 2181"/>
                <a:gd name="T13" fmla="*/ 453 h 1019"/>
                <a:gd name="T14" fmla="*/ 16 w 2181"/>
                <a:gd name="T15" fmla="*/ 700 h 1019"/>
                <a:gd name="T16" fmla="*/ 108 w 2181"/>
                <a:gd name="T17" fmla="*/ 929 h 1019"/>
                <a:gd name="T18" fmla="*/ 111 w 2181"/>
                <a:gd name="T19" fmla="*/ 985 h 1019"/>
                <a:gd name="T20" fmla="*/ 108 w 2181"/>
                <a:gd name="T21" fmla="*/ 834 h 1019"/>
                <a:gd name="T22" fmla="*/ 109 w 2181"/>
                <a:gd name="T23" fmla="*/ 800 h 1019"/>
                <a:gd name="T24" fmla="*/ 110 w 2181"/>
                <a:gd name="T25" fmla="*/ 1019 h 1019"/>
                <a:gd name="T26" fmla="*/ 108 w 2181"/>
                <a:gd name="T27" fmla="*/ 897 h 1019"/>
                <a:gd name="T28" fmla="*/ 221 w 2181"/>
                <a:gd name="T29" fmla="*/ 909 h 1019"/>
                <a:gd name="T30" fmla="*/ 442 w 2181"/>
                <a:gd name="T31" fmla="*/ 909 h 1019"/>
                <a:gd name="T32" fmla="*/ 403 w 2181"/>
                <a:gd name="T33" fmla="*/ 910 h 1019"/>
                <a:gd name="T34" fmla="*/ 260 w 2181"/>
                <a:gd name="T35" fmla="*/ 909 h 1019"/>
                <a:gd name="T36" fmla="*/ 403 w 2181"/>
                <a:gd name="T37" fmla="*/ 910 h 1019"/>
                <a:gd name="T38" fmla="*/ 440 w 2181"/>
                <a:gd name="T39" fmla="*/ 803 h 1019"/>
                <a:gd name="T40" fmla="*/ 649 w 2181"/>
                <a:gd name="T41" fmla="*/ 803 h 1019"/>
                <a:gd name="T42" fmla="*/ 711 w 2181"/>
                <a:gd name="T43" fmla="*/ 925 h 1019"/>
                <a:gd name="T44" fmla="*/ 711 w 2181"/>
                <a:gd name="T45" fmla="*/ 892 h 1019"/>
                <a:gd name="T46" fmla="*/ 831 w 2181"/>
                <a:gd name="T47" fmla="*/ 803 h 1019"/>
                <a:gd name="T48" fmla="*/ 833 w 2181"/>
                <a:gd name="T49" fmla="*/ 1015 h 1019"/>
                <a:gd name="T50" fmla="*/ 711 w 2181"/>
                <a:gd name="T51" fmla="*/ 925 h 1019"/>
                <a:gd name="T52" fmla="*/ 1024 w 2181"/>
                <a:gd name="T53" fmla="*/ 825 h 1019"/>
                <a:gd name="T54" fmla="*/ 869 w 2181"/>
                <a:gd name="T55" fmla="*/ 1015 h 1019"/>
                <a:gd name="T56" fmla="*/ 952 w 2181"/>
                <a:gd name="T57" fmla="*/ 942 h 1019"/>
                <a:gd name="T58" fmla="*/ 991 w 2181"/>
                <a:gd name="T59" fmla="*/ 935 h 1019"/>
                <a:gd name="T60" fmla="*/ 906 w 2181"/>
                <a:gd name="T61" fmla="*/ 837 h 1019"/>
                <a:gd name="T62" fmla="*/ 1004 w 2181"/>
                <a:gd name="T63" fmla="*/ 873 h 1019"/>
                <a:gd name="T64" fmla="*/ 1223 w 2181"/>
                <a:gd name="T65" fmla="*/ 950 h 1019"/>
                <a:gd name="T66" fmla="*/ 1075 w 2181"/>
                <a:gd name="T67" fmla="*/ 1015 h 1019"/>
                <a:gd name="T68" fmla="*/ 1228 w 2181"/>
                <a:gd name="T69" fmla="*/ 1015 h 1019"/>
                <a:gd name="T70" fmla="*/ 1223 w 2181"/>
                <a:gd name="T71" fmla="*/ 803 h 1019"/>
                <a:gd name="T72" fmla="*/ 1337 w 2181"/>
                <a:gd name="T73" fmla="*/ 803 h 1019"/>
                <a:gd name="T74" fmla="*/ 1334 w 2181"/>
                <a:gd name="T75" fmla="*/ 1015 h 1019"/>
                <a:gd name="T76" fmla="*/ 1401 w 2181"/>
                <a:gd name="T77" fmla="*/ 963 h 1019"/>
                <a:gd name="T78" fmla="*/ 1505 w 2181"/>
                <a:gd name="T79" fmla="*/ 1015 h 1019"/>
                <a:gd name="T80" fmla="*/ 1401 w 2181"/>
                <a:gd name="T81" fmla="*/ 904 h 1019"/>
                <a:gd name="T82" fmla="*/ 1684 w 2181"/>
                <a:gd name="T83" fmla="*/ 892 h 1019"/>
                <a:gd name="T84" fmla="*/ 1698 w 2181"/>
                <a:gd name="T85" fmla="*/ 837 h 1019"/>
                <a:gd name="T86" fmla="*/ 1541 w 2181"/>
                <a:gd name="T87" fmla="*/ 1015 h 1019"/>
                <a:gd name="T88" fmla="*/ 1578 w 2181"/>
                <a:gd name="T89" fmla="*/ 982 h 1019"/>
                <a:gd name="T90" fmla="*/ 1771 w 2181"/>
                <a:gd name="T91" fmla="*/ 803 h 1019"/>
                <a:gd name="T92" fmla="*/ 1773 w 2181"/>
                <a:gd name="T93" fmla="*/ 1015 h 1019"/>
                <a:gd name="T94" fmla="*/ 1921 w 2181"/>
                <a:gd name="T95" fmla="*/ 1015 h 1019"/>
                <a:gd name="T96" fmla="*/ 1884 w 2181"/>
                <a:gd name="T97" fmla="*/ 950 h 1019"/>
                <a:gd name="T98" fmla="*/ 2018 w 2181"/>
                <a:gd name="T99" fmla="*/ 1015 h 1019"/>
                <a:gd name="T100" fmla="*/ 2122 w 2181"/>
                <a:gd name="T101" fmla="*/ 838 h 1019"/>
                <a:gd name="T102" fmla="*/ 1950 w 2181"/>
                <a:gd name="T103" fmla="*/ 838 h 1019"/>
                <a:gd name="T104" fmla="*/ 923 w 2181"/>
                <a:gd name="T105" fmla="*/ 196 h 1019"/>
                <a:gd name="T106" fmla="*/ 1272 w 2181"/>
                <a:gd name="T107" fmla="*/ 89 h 1019"/>
                <a:gd name="T108" fmla="*/ 771 w 2181"/>
                <a:gd name="T109" fmla="*/ 212 h 1019"/>
                <a:gd name="T110" fmla="*/ 1141 w 2181"/>
                <a:gd name="T111" fmla="*/ 515 h 1019"/>
                <a:gd name="T112" fmla="*/ 743 w 2181"/>
                <a:gd name="T113" fmla="*/ 605 h 1019"/>
                <a:gd name="T114" fmla="*/ 1293 w 2181"/>
                <a:gd name="T115" fmla="*/ 498 h 10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81" h="1019">
                  <a:moveTo>
                    <a:pt x="1634" y="700"/>
                  </a:moveTo>
                  <a:cubicBezTo>
                    <a:pt x="1739" y="267"/>
                    <a:pt x="1739" y="267"/>
                    <a:pt x="1739" y="267"/>
                  </a:cubicBezTo>
                  <a:cubicBezTo>
                    <a:pt x="1845" y="700"/>
                    <a:pt x="1845" y="700"/>
                    <a:pt x="1845" y="700"/>
                  </a:cubicBezTo>
                  <a:cubicBezTo>
                    <a:pt x="2000" y="700"/>
                    <a:pt x="2000" y="700"/>
                    <a:pt x="2000" y="700"/>
                  </a:cubicBezTo>
                  <a:cubicBezTo>
                    <a:pt x="2002" y="694"/>
                    <a:pt x="2002" y="694"/>
                    <a:pt x="2002" y="694"/>
                  </a:cubicBezTo>
                  <a:cubicBezTo>
                    <a:pt x="2181" y="15"/>
                    <a:pt x="2181" y="15"/>
                    <a:pt x="2181" y="15"/>
                  </a:cubicBezTo>
                  <a:cubicBezTo>
                    <a:pt x="2023" y="15"/>
                    <a:pt x="2023" y="15"/>
                    <a:pt x="2023" y="15"/>
                  </a:cubicBezTo>
                  <a:cubicBezTo>
                    <a:pt x="1921" y="454"/>
                    <a:pt x="1921" y="454"/>
                    <a:pt x="1921" y="454"/>
                  </a:cubicBezTo>
                  <a:cubicBezTo>
                    <a:pt x="1814" y="15"/>
                    <a:pt x="1814" y="15"/>
                    <a:pt x="1814" y="15"/>
                  </a:cubicBezTo>
                  <a:cubicBezTo>
                    <a:pt x="1666" y="15"/>
                    <a:pt x="1666" y="15"/>
                    <a:pt x="1666" y="15"/>
                  </a:cubicBezTo>
                  <a:cubicBezTo>
                    <a:pt x="1558" y="449"/>
                    <a:pt x="1558" y="449"/>
                    <a:pt x="1558" y="449"/>
                  </a:cubicBezTo>
                  <a:cubicBezTo>
                    <a:pt x="1459" y="15"/>
                    <a:pt x="1459" y="15"/>
                    <a:pt x="1459" y="15"/>
                  </a:cubicBezTo>
                  <a:cubicBezTo>
                    <a:pt x="1298" y="15"/>
                    <a:pt x="1298" y="15"/>
                    <a:pt x="1298" y="15"/>
                  </a:cubicBezTo>
                  <a:cubicBezTo>
                    <a:pt x="1476" y="700"/>
                    <a:pt x="1476" y="700"/>
                    <a:pt x="1476" y="700"/>
                  </a:cubicBezTo>
                  <a:lnTo>
                    <a:pt x="1634" y="700"/>
                  </a:lnTo>
                  <a:close/>
                  <a:moveTo>
                    <a:pt x="170" y="263"/>
                  </a:moveTo>
                  <a:cubicBezTo>
                    <a:pt x="542" y="700"/>
                    <a:pt x="542" y="700"/>
                    <a:pt x="542" y="700"/>
                  </a:cubicBezTo>
                  <a:cubicBezTo>
                    <a:pt x="701" y="700"/>
                    <a:pt x="701" y="700"/>
                    <a:pt x="701" y="700"/>
                  </a:cubicBezTo>
                  <a:cubicBezTo>
                    <a:pt x="701" y="15"/>
                    <a:pt x="701" y="15"/>
                    <a:pt x="701" y="15"/>
                  </a:cubicBezTo>
                  <a:cubicBezTo>
                    <a:pt x="547" y="15"/>
                    <a:pt x="547" y="15"/>
                    <a:pt x="547" y="15"/>
                  </a:cubicBezTo>
                  <a:cubicBezTo>
                    <a:pt x="547" y="453"/>
                    <a:pt x="547" y="453"/>
                    <a:pt x="547" y="453"/>
                  </a:cubicBezTo>
                  <a:cubicBezTo>
                    <a:pt x="174" y="15"/>
                    <a:pt x="174" y="15"/>
                    <a:pt x="174" y="15"/>
                  </a:cubicBezTo>
                  <a:cubicBezTo>
                    <a:pt x="16" y="15"/>
                    <a:pt x="16" y="15"/>
                    <a:pt x="16" y="15"/>
                  </a:cubicBezTo>
                  <a:cubicBezTo>
                    <a:pt x="16" y="700"/>
                    <a:pt x="16" y="700"/>
                    <a:pt x="16" y="700"/>
                  </a:cubicBezTo>
                  <a:cubicBezTo>
                    <a:pt x="170" y="700"/>
                    <a:pt x="170" y="700"/>
                    <a:pt x="170" y="700"/>
                  </a:cubicBezTo>
                  <a:lnTo>
                    <a:pt x="170" y="263"/>
                  </a:lnTo>
                  <a:close/>
                  <a:moveTo>
                    <a:pt x="108" y="929"/>
                  </a:moveTo>
                  <a:cubicBezTo>
                    <a:pt x="162" y="929"/>
                    <a:pt x="162" y="929"/>
                    <a:pt x="162" y="929"/>
                  </a:cubicBezTo>
                  <a:cubicBezTo>
                    <a:pt x="162" y="969"/>
                    <a:pt x="162" y="969"/>
                    <a:pt x="162" y="969"/>
                  </a:cubicBezTo>
                  <a:cubicBezTo>
                    <a:pt x="149" y="979"/>
                    <a:pt x="131" y="985"/>
                    <a:pt x="111" y="985"/>
                  </a:cubicBezTo>
                  <a:cubicBezTo>
                    <a:pt x="68" y="985"/>
                    <a:pt x="39" y="953"/>
                    <a:pt x="39" y="909"/>
                  </a:cubicBezTo>
                  <a:cubicBezTo>
                    <a:pt x="39" y="909"/>
                    <a:pt x="39" y="909"/>
                    <a:pt x="39" y="909"/>
                  </a:cubicBezTo>
                  <a:cubicBezTo>
                    <a:pt x="39" y="868"/>
                    <a:pt x="69" y="834"/>
                    <a:pt x="108" y="834"/>
                  </a:cubicBezTo>
                  <a:cubicBezTo>
                    <a:pt x="135" y="834"/>
                    <a:pt x="151" y="843"/>
                    <a:pt x="167" y="857"/>
                  </a:cubicBezTo>
                  <a:cubicBezTo>
                    <a:pt x="191" y="829"/>
                    <a:pt x="191" y="829"/>
                    <a:pt x="191" y="829"/>
                  </a:cubicBezTo>
                  <a:cubicBezTo>
                    <a:pt x="169" y="810"/>
                    <a:pt x="146" y="800"/>
                    <a:pt x="109" y="800"/>
                  </a:cubicBezTo>
                  <a:cubicBezTo>
                    <a:pt x="45" y="800"/>
                    <a:pt x="0" y="850"/>
                    <a:pt x="0" y="909"/>
                  </a:cubicBezTo>
                  <a:cubicBezTo>
                    <a:pt x="0" y="910"/>
                    <a:pt x="0" y="910"/>
                    <a:pt x="0" y="910"/>
                  </a:cubicBezTo>
                  <a:cubicBezTo>
                    <a:pt x="0" y="972"/>
                    <a:pt x="44" y="1019"/>
                    <a:pt x="110" y="1019"/>
                  </a:cubicBezTo>
                  <a:cubicBezTo>
                    <a:pt x="148" y="1019"/>
                    <a:pt x="177" y="1004"/>
                    <a:pt x="198" y="986"/>
                  </a:cubicBezTo>
                  <a:cubicBezTo>
                    <a:pt x="198" y="897"/>
                    <a:pt x="198" y="897"/>
                    <a:pt x="198" y="897"/>
                  </a:cubicBezTo>
                  <a:cubicBezTo>
                    <a:pt x="108" y="897"/>
                    <a:pt x="108" y="897"/>
                    <a:pt x="108" y="897"/>
                  </a:cubicBezTo>
                  <a:lnTo>
                    <a:pt x="108" y="929"/>
                  </a:lnTo>
                  <a:close/>
                  <a:moveTo>
                    <a:pt x="332" y="800"/>
                  </a:moveTo>
                  <a:cubicBezTo>
                    <a:pt x="267" y="800"/>
                    <a:pt x="221" y="850"/>
                    <a:pt x="221" y="909"/>
                  </a:cubicBezTo>
                  <a:cubicBezTo>
                    <a:pt x="221" y="910"/>
                    <a:pt x="221" y="910"/>
                    <a:pt x="221" y="910"/>
                  </a:cubicBezTo>
                  <a:cubicBezTo>
                    <a:pt x="221" y="970"/>
                    <a:pt x="266" y="1019"/>
                    <a:pt x="331" y="1019"/>
                  </a:cubicBezTo>
                  <a:cubicBezTo>
                    <a:pt x="396" y="1019"/>
                    <a:pt x="442" y="969"/>
                    <a:pt x="442" y="909"/>
                  </a:cubicBezTo>
                  <a:cubicBezTo>
                    <a:pt x="442" y="909"/>
                    <a:pt x="442" y="909"/>
                    <a:pt x="442" y="909"/>
                  </a:cubicBezTo>
                  <a:cubicBezTo>
                    <a:pt x="442" y="849"/>
                    <a:pt x="397" y="800"/>
                    <a:pt x="332" y="800"/>
                  </a:cubicBezTo>
                  <a:close/>
                  <a:moveTo>
                    <a:pt x="403" y="910"/>
                  </a:moveTo>
                  <a:cubicBezTo>
                    <a:pt x="403" y="951"/>
                    <a:pt x="374" y="985"/>
                    <a:pt x="332" y="985"/>
                  </a:cubicBezTo>
                  <a:cubicBezTo>
                    <a:pt x="290" y="985"/>
                    <a:pt x="260" y="950"/>
                    <a:pt x="260" y="909"/>
                  </a:cubicBezTo>
                  <a:cubicBezTo>
                    <a:pt x="260" y="909"/>
                    <a:pt x="260" y="909"/>
                    <a:pt x="260" y="909"/>
                  </a:cubicBezTo>
                  <a:cubicBezTo>
                    <a:pt x="260" y="867"/>
                    <a:pt x="289" y="834"/>
                    <a:pt x="331" y="834"/>
                  </a:cubicBezTo>
                  <a:cubicBezTo>
                    <a:pt x="373" y="834"/>
                    <a:pt x="403" y="868"/>
                    <a:pt x="403" y="909"/>
                  </a:cubicBezTo>
                  <a:lnTo>
                    <a:pt x="403" y="910"/>
                  </a:lnTo>
                  <a:close/>
                  <a:moveTo>
                    <a:pt x="545" y="966"/>
                  </a:moveTo>
                  <a:cubicBezTo>
                    <a:pt x="481" y="803"/>
                    <a:pt x="481" y="803"/>
                    <a:pt x="481" y="803"/>
                  </a:cubicBezTo>
                  <a:cubicBezTo>
                    <a:pt x="440" y="803"/>
                    <a:pt x="440" y="803"/>
                    <a:pt x="440" y="803"/>
                  </a:cubicBezTo>
                  <a:cubicBezTo>
                    <a:pt x="528" y="1017"/>
                    <a:pt x="528" y="1017"/>
                    <a:pt x="528" y="1017"/>
                  </a:cubicBezTo>
                  <a:cubicBezTo>
                    <a:pt x="560" y="1017"/>
                    <a:pt x="560" y="1017"/>
                    <a:pt x="560" y="1017"/>
                  </a:cubicBezTo>
                  <a:cubicBezTo>
                    <a:pt x="649" y="803"/>
                    <a:pt x="649" y="803"/>
                    <a:pt x="649" y="803"/>
                  </a:cubicBezTo>
                  <a:cubicBezTo>
                    <a:pt x="608" y="803"/>
                    <a:pt x="608" y="803"/>
                    <a:pt x="608" y="803"/>
                  </a:cubicBezTo>
                  <a:lnTo>
                    <a:pt x="545" y="966"/>
                  </a:lnTo>
                  <a:close/>
                  <a:moveTo>
                    <a:pt x="711" y="925"/>
                  </a:moveTo>
                  <a:cubicBezTo>
                    <a:pt x="817" y="925"/>
                    <a:pt x="817" y="925"/>
                    <a:pt x="817" y="925"/>
                  </a:cubicBezTo>
                  <a:cubicBezTo>
                    <a:pt x="817" y="892"/>
                    <a:pt x="817" y="892"/>
                    <a:pt x="817" y="892"/>
                  </a:cubicBezTo>
                  <a:cubicBezTo>
                    <a:pt x="711" y="892"/>
                    <a:pt x="711" y="892"/>
                    <a:pt x="711" y="892"/>
                  </a:cubicBezTo>
                  <a:cubicBezTo>
                    <a:pt x="711" y="837"/>
                    <a:pt x="711" y="837"/>
                    <a:pt x="711" y="837"/>
                  </a:cubicBezTo>
                  <a:cubicBezTo>
                    <a:pt x="831" y="837"/>
                    <a:pt x="831" y="837"/>
                    <a:pt x="831" y="837"/>
                  </a:cubicBezTo>
                  <a:cubicBezTo>
                    <a:pt x="831" y="803"/>
                    <a:pt x="831" y="803"/>
                    <a:pt x="831" y="803"/>
                  </a:cubicBezTo>
                  <a:cubicBezTo>
                    <a:pt x="674" y="803"/>
                    <a:pt x="674" y="803"/>
                    <a:pt x="674" y="803"/>
                  </a:cubicBezTo>
                  <a:cubicBezTo>
                    <a:pt x="674" y="1015"/>
                    <a:pt x="674" y="1015"/>
                    <a:pt x="674" y="1015"/>
                  </a:cubicBezTo>
                  <a:cubicBezTo>
                    <a:pt x="833" y="1015"/>
                    <a:pt x="833" y="1015"/>
                    <a:pt x="833" y="1015"/>
                  </a:cubicBezTo>
                  <a:cubicBezTo>
                    <a:pt x="833" y="982"/>
                    <a:pt x="833" y="982"/>
                    <a:pt x="833" y="982"/>
                  </a:cubicBezTo>
                  <a:cubicBezTo>
                    <a:pt x="711" y="982"/>
                    <a:pt x="711" y="982"/>
                    <a:pt x="711" y="982"/>
                  </a:cubicBezTo>
                  <a:lnTo>
                    <a:pt x="711" y="925"/>
                  </a:lnTo>
                  <a:close/>
                  <a:moveTo>
                    <a:pt x="1042" y="871"/>
                  </a:moveTo>
                  <a:cubicBezTo>
                    <a:pt x="1042" y="870"/>
                    <a:pt x="1042" y="870"/>
                    <a:pt x="1042" y="870"/>
                  </a:cubicBezTo>
                  <a:cubicBezTo>
                    <a:pt x="1042" y="852"/>
                    <a:pt x="1035" y="836"/>
                    <a:pt x="1024" y="825"/>
                  </a:cubicBezTo>
                  <a:cubicBezTo>
                    <a:pt x="1011" y="811"/>
                    <a:pt x="990" y="803"/>
                    <a:pt x="963" y="803"/>
                  </a:cubicBezTo>
                  <a:cubicBezTo>
                    <a:pt x="869" y="803"/>
                    <a:pt x="869" y="803"/>
                    <a:pt x="869" y="803"/>
                  </a:cubicBezTo>
                  <a:cubicBezTo>
                    <a:pt x="869" y="1015"/>
                    <a:pt x="869" y="1015"/>
                    <a:pt x="869" y="1015"/>
                  </a:cubicBezTo>
                  <a:cubicBezTo>
                    <a:pt x="906" y="1015"/>
                    <a:pt x="906" y="1015"/>
                    <a:pt x="906" y="1015"/>
                  </a:cubicBezTo>
                  <a:cubicBezTo>
                    <a:pt x="906" y="942"/>
                    <a:pt x="906" y="942"/>
                    <a:pt x="906" y="942"/>
                  </a:cubicBezTo>
                  <a:cubicBezTo>
                    <a:pt x="952" y="942"/>
                    <a:pt x="952" y="942"/>
                    <a:pt x="952" y="942"/>
                  </a:cubicBezTo>
                  <a:cubicBezTo>
                    <a:pt x="1005" y="1015"/>
                    <a:pt x="1005" y="1015"/>
                    <a:pt x="1005" y="1015"/>
                  </a:cubicBezTo>
                  <a:cubicBezTo>
                    <a:pt x="1048" y="1015"/>
                    <a:pt x="1048" y="1015"/>
                    <a:pt x="1048" y="1015"/>
                  </a:cubicBezTo>
                  <a:cubicBezTo>
                    <a:pt x="991" y="935"/>
                    <a:pt x="991" y="935"/>
                    <a:pt x="991" y="935"/>
                  </a:cubicBezTo>
                  <a:cubicBezTo>
                    <a:pt x="1021" y="927"/>
                    <a:pt x="1042" y="906"/>
                    <a:pt x="1042" y="871"/>
                  </a:cubicBezTo>
                  <a:close/>
                  <a:moveTo>
                    <a:pt x="906" y="908"/>
                  </a:moveTo>
                  <a:cubicBezTo>
                    <a:pt x="906" y="837"/>
                    <a:pt x="906" y="837"/>
                    <a:pt x="906" y="837"/>
                  </a:cubicBezTo>
                  <a:cubicBezTo>
                    <a:pt x="960" y="837"/>
                    <a:pt x="960" y="837"/>
                    <a:pt x="960" y="837"/>
                  </a:cubicBezTo>
                  <a:cubicBezTo>
                    <a:pt x="988" y="837"/>
                    <a:pt x="1004" y="850"/>
                    <a:pt x="1004" y="872"/>
                  </a:cubicBezTo>
                  <a:cubicBezTo>
                    <a:pt x="1004" y="873"/>
                    <a:pt x="1004" y="873"/>
                    <a:pt x="1004" y="873"/>
                  </a:cubicBezTo>
                  <a:cubicBezTo>
                    <a:pt x="1004" y="894"/>
                    <a:pt x="987" y="908"/>
                    <a:pt x="960" y="908"/>
                  </a:cubicBezTo>
                  <a:lnTo>
                    <a:pt x="906" y="908"/>
                  </a:lnTo>
                  <a:close/>
                  <a:moveTo>
                    <a:pt x="1223" y="950"/>
                  </a:moveTo>
                  <a:cubicBezTo>
                    <a:pt x="1109" y="803"/>
                    <a:pt x="1109" y="803"/>
                    <a:pt x="1109" y="803"/>
                  </a:cubicBezTo>
                  <a:cubicBezTo>
                    <a:pt x="1075" y="803"/>
                    <a:pt x="1075" y="803"/>
                    <a:pt x="1075" y="803"/>
                  </a:cubicBezTo>
                  <a:cubicBezTo>
                    <a:pt x="1075" y="1015"/>
                    <a:pt x="1075" y="1015"/>
                    <a:pt x="1075" y="1015"/>
                  </a:cubicBezTo>
                  <a:cubicBezTo>
                    <a:pt x="1111" y="1015"/>
                    <a:pt x="1111" y="1015"/>
                    <a:pt x="1111" y="1015"/>
                  </a:cubicBezTo>
                  <a:cubicBezTo>
                    <a:pt x="1111" y="864"/>
                    <a:pt x="1111" y="864"/>
                    <a:pt x="1111" y="864"/>
                  </a:cubicBezTo>
                  <a:cubicBezTo>
                    <a:pt x="1228" y="1015"/>
                    <a:pt x="1228" y="1015"/>
                    <a:pt x="1228" y="1015"/>
                  </a:cubicBezTo>
                  <a:cubicBezTo>
                    <a:pt x="1259" y="1015"/>
                    <a:pt x="1259" y="1015"/>
                    <a:pt x="1259" y="1015"/>
                  </a:cubicBezTo>
                  <a:cubicBezTo>
                    <a:pt x="1259" y="803"/>
                    <a:pt x="1259" y="803"/>
                    <a:pt x="1259" y="803"/>
                  </a:cubicBezTo>
                  <a:cubicBezTo>
                    <a:pt x="1223" y="803"/>
                    <a:pt x="1223" y="803"/>
                    <a:pt x="1223" y="803"/>
                  </a:cubicBezTo>
                  <a:lnTo>
                    <a:pt x="1223" y="950"/>
                  </a:lnTo>
                  <a:close/>
                  <a:moveTo>
                    <a:pt x="1401" y="904"/>
                  </a:moveTo>
                  <a:cubicBezTo>
                    <a:pt x="1337" y="803"/>
                    <a:pt x="1337" y="803"/>
                    <a:pt x="1337" y="803"/>
                  </a:cubicBezTo>
                  <a:cubicBezTo>
                    <a:pt x="1297" y="803"/>
                    <a:pt x="1297" y="803"/>
                    <a:pt x="1297" y="803"/>
                  </a:cubicBezTo>
                  <a:cubicBezTo>
                    <a:pt x="1297" y="1015"/>
                    <a:pt x="1297" y="1015"/>
                    <a:pt x="1297" y="1015"/>
                  </a:cubicBezTo>
                  <a:cubicBezTo>
                    <a:pt x="1334" y="1015"/>
                    <a:pt x="1334" y="1015"/>
                    <a:pt x="1334" y="1015"/>
                  </a:cubicBezTo>
                  <a:cubicBezTo>
                    <a:pt x="1334" y="864"/>
                    <a:pt x="1334" y="864"/>
                    <a:pt x="1334" y="864"/>
                  </a:cubicBezTo>
                  <a:cubicBezTo>
                    <a:pt x="1400" y="963"/>
                    <a:pt x="1400" y="963"/>
                    <a:pt x="1400" y="963"/>
                  </a:cubicBezTo>
                  <a:cubicBezTo>
                    <a:pt x="1401" y="963"/>
                    <a:pt x="1401" y="963"/>
                    <a:pt x="1401" y="963"/>
                  </a:cubicBezTo>
                  <a:cubicBezTo>
                    <a:pt x="1468" y="863"/>
                    <a:pt x="1468" y="863"/>
                    <a:pt x="1468" y="863"/>
                  </a:cubicBezTo>
                  <a:cubicBezTo>
                    <a:pt x="1468" y="1015"/>
                    <a:pt x="1468" y="1015"/>
                    <a:pt x="1468" y="1015"/>
                  </a:cubicBezTo>
                  <a:cubicBezTo>
                    <a:pt x="1505" y="1015"/>
                    <a:pt x="1505" y="1015"/>
                    <a:pt x="1505" y="1015"/>
                  </a:cubicBezTo>
                  <a:cubicBezTo>
                    <a:pt x="1505" y="803"/>
                    <a:pt x="1505" y="803"/>
                    <a:pt x="1505" y="803"/>
                  </a:cubicBezTo>
                  <a:cubicBezTo>
                    <a:pt x="1466" y="803"/>
                    <a:pt x="1466" y="803"/>
                    <a:pt x="1466" y="803"/>
                  </a:cubicBezTo>
                  <a:lnTo>
                    <a:pt x="1401" y="904"/>
                  </a:lnTo>
                  <a:close/>
                  <a:moveTo>
                    <a:pt x="1578" y="925"/>
                  </a:moveTo>
                  <a:cubicBezTo>
                    <a:pt x="1684" y="925"/>
                    <a:pt x="1684" y="925"/>
                    <a:pt x="1684" y="925"/>
                  </a:cubicBezTo>
                  <a:cubicBezTo>
                    <a:pt x="1684" y="892"/>
                    <a:pt x="1684" y="892"/>
                    <a:pt x="1684" y="892"/>
                  </a:cubicBezTo>
                  <a:cubicBezTo>
                    <a:pt x="1578" y="892"/>
                    <a:pt x="1578" y="892"/>
                    <a:pt x="1578" y="892"/>
                  </a:cubicBezTo>
                  <a:cubicBezTo>
                    <a:pt x="1578" y="837"/>
                    <a:pt x="1578" y="837"/>
                    <a:pt x="1578" y="837"/>
                  </a:cubicBezTo>
                  <a:cubicBezTo>
                    <a:pt x="1698" y="837"/>
                    <a:pt x="1698" y="837"/>
                    <a:pt x="1698" y="837"/>
                  </a:cubicBezTo>
                  <a:cubicBezTo>
                    <a:pt x="1698" y="803"/>
                    <a:pt x="1698" y="803"/>
                    <a:pt x="1698" y="803"/>
                  </a:cubicBezTo>
                  <a:cubicBezTo>
                    <a:pt x="1541" y="803"/>
                    <a:pt x="1541" y="803"/>
                    <a:pt x="1541" y="803"/>
                  </a:cubicBezTo>
                  <a:cubicBezTo>
                    <a:pt x="1541" y="1015"/>
                    <a:pt x="1541" y="1015"/>
                    <a:pt x="1541" y="1015"/>
                  </a:cubicBezTo>
                  <a:cubicBezTo>
                    <a:pt x="1700" y="1015"/>
                    <a:pt x="1700" y="1015"/>
                    <a:pt x="1700" y="1015"/>
                  </a:cubicBezTo>
                  <a:cubicBezTo>
                    <a:pt x="1700" y="982"/>
                    <a:pt x="1700" y="982"/>
                    <a:pt x="1700" y="982"/>
                  </a:cubicBezTo>
                  <a:cubicBezTo>
                    <a:pt x="1578" y="982"/>
                    <a:pt x="1578" y="982"/>
                    <a:pt x="1578" y="982"/>
                  </a:cubicBezTo>
                  <a:lnTo>
                    <a:pt x="1578" y="925"/>
                  </a:lnTo>
                  <a:close/>
                  <a:moveTo>
                    <a:pt x="1884" y="950"/>
                  </a:moveTo>
                  <a:cubicBezTo>
                    <a:pt x="1771" y="803"/>
                    <a:pt x="1771" y="803"/>
                    <a:pt x="1771" y="803"/>
                  </a:cubicBezTo>
                  <a:cubicBezTo>
                    <a:pt x="1736" y="803"/>
                    <a:pt x="1736" y="803"/>
                    <a:pt x="1736" y="803"/>
                  </a:cubicBezTo>
                  <a:cubicBezTo>
                    <a:pt x="1736" y="1015"/>
                    <a:pt x="1736" y="1015"/>
                    <a:pt x="1736" y="1015"/>
                  </a:cubicBezTo>
                  <a:cubicBezTo>
                    <a:pt x="1773" y="1015"/>
                    <a:pt x="1773" y="1015"/>
                    <a:pt x="1773" y="1015"/>
                  </a:cubicBezTo>
                  <a:cubicBezTo>
                    <a:pt x="1773" y="864"/>
                    <a:pt x="1773" y="864"/>
                    <a:pt x="1773" y="864"/>
                  </a:cubicBezTo>
                  <a:cubicBezTo>
                    <a:pt x="1890" y="1015"/>
                    <a:pt x="1890" y="1015"/>
                    <a:pt x="1890" y="1015"/>
                  </a:cubicBezTo>
                  <a:cubicBezTo>
                    <a:pt x="1921" y="1015"/>
                    <a:pt x="1921" y="1015"/>
                    <a:pt x="1921" y="1015"/>
                  </a:cubicBezTo>
                  <a:cubicBezTo>
                    <a:pt x="1921" y="803"/>
                    <a:pt x="1921" y="803"/>
                    <a:pt x="1921" y="803"/>
                  </a:cubicBezTo>
                  <a:cubicBezTo>
                    <a:pt x="1884" y="803"/>
                    <a:pt x="1884" y="803"/>
                    <a:pt x="1884" y="803"/>
                  </a:cubicBezTo>
                  <a:lnTo>
                    <a:pt x="1884" y="950"/>
                  </a:lnTo>
                  <a:close/>
                  <a:moveTo>
                    <a:pt x="1950" y="838"/>
                  </a:moveTo>
                  <a:cubicBezTo>
                    <a:pt x="2018" y="838"/>
                    <a:pt x="2018" y="838"/>
                    <a:pt x="2018" y="838"/>
                  </a:cubicBezTo>
                  <a:cubicBezTo>
                    <a:pt x="2018" y="1015"/>
                    <a:pt x="2018" y="1015"/>
                    <a:pt x="2018" y="1015"/>
                  </a:cubicBezTo>
                  <a:cubicBezTo>
                    <a:pt x="2055" y="1015"/>
                    <a:pt x="2055" y="1015"/>
                    <a:pt x="2055" y="1015"/>
                  </a:cubicBezTo>
                  <a:cubicBezTo>
                    <a:pt x="2055" y="838"/>
                    <a:pt x="2055" y="838"/>
                    <a:pt x="2055" y="838"/>
                  </a:cubicBezTo>
                  <a:cubicBezTo>
                    <a:pt x="2122" y="838"/>
                    <a:pt x="2122" y="838"/>
                    <a:pt x="2122" y="838"/>
                  </a:cubicBezTo>
                  <a:cubicBezTo>
                    <a:pt x="2122" y="803"/>
                    <a:pt x="2122" y="803"/>
                    <a:pt x="2122" y="803"/>
                  </a:cubicBezTo>
                  <a:cubicBezTo>
                    <a:pt x="1950" y="803"/>
                    <a:pt x="1950" y="803"/>
                    <a:pt x="1950" y="803"/>
                  </a:cubicBezTo>
                  <a:lnTo>
                    <a:pt x="1950" y="838"/>
                  </a:lnTo>
                  <a:close/>
                  <a:moveTo>
                    <a:pt x="1073" y="290"/>
                  </a:moveTo>
                  <a:cubicBezTo>
                    <a:pt x="952" y="259"/>
                    <a:pt x="923" y="244"/>
                    <a:pt x="923" y="198"/>
                  </a:cubicBezTo>
                  <a:cubicBezTo>
                    <a:pt x="923" y="196"/>
                    <a:pt x="923" y="196"/>
                    <a:pt x="923" y="196"/>
                  </a:cubicBezTo>
                  <a:cubicBezTo>
                    <a:pt x="923" y="162"/>
                    <a:pt x="953" y="136"/>
                    <a:pt x="1012" y="136"/>
                  </a:cubicBezTo>
                  <a:cubicBezTo>
                    <a:pt x="1071" y="136"/>
                    <a:pt x="1131" y="161"/>
                    <a:pt x="1193" y="204"/>
                  </a:cubicBezTo>
                  <a:cubicBezTo>
                    <a:pt x="1272" y="89"/>
                    <a:pt x="1272" y="89"/>
                    <a:pt x="1272" y="89"/>
                  </a:cubicBezTo>
                  <a:cubicBezTo>
                    <a:pt x="1202" y="32"/>
                    <a:pt x="1115" y="0"/>
                    <a:pt x="1014" y="0"/>
                  </a:cubicBezTo>
                  <a:cubicBezTo>
                    <a:pt x="872" y="0"/>
                    <a:pt x="771" y="84"/>
                    <a:pt x="771" y="210"/>
                  </a:cubicBezTo>
                  <a:cubicBezTo>
                    <a:pt x="771" y="212"/>
                    <a:pt x="771" y="212"/>
                    <a:pt x="771" y="212"/>
                  </a:cubicBezTo>
                  <a:cubicBezTo>
                    <a:pt x="771" y="350"/>
                    <a:pt x="861" y="389"/>
                    <a:pt x="1001" y="425"/>
                  </a:cubicBezTo>
                  <a:cubicBezTo>
                    <a:pt x="1118" y="455"/>
                    <a:pt x="1141" y="474"/>
                    <a:pt x="1141" y="513"/>
                  </a:cubicBezTo>
                  <a:cubicBezTo>
                    <a:pt x="1141" y="515"/>
                    <a:pt x="1141" y="515"/>
                    <a:pt x="1141" y="515"/>
                  </a:cubicBezTo>
                  <a:cubicBezTo>
                    <a:pt x="1141" y="556"/>
                    <a:pt x="1104" y="581"/>
                    <a:pt x="1041" y="581"/>
                  </a:cubicBezTo>
                  <a:cubicBezTo>
                    <a:pt x="961" y="581"/>
                    <a:pt x="896" y="548"/>
                    <a:pt x="833" y="496"/>
                  </a:cubicBezTo>
                  <a:cubicBezTo>
                    <a:pt x="743" y="605"/>
                    <a:pt x="743" y="605"/>
                    <a:pt x="743" y="605"/>
                  </a:cubicBezTo>
                  <a:cubicBezTo>
                    <a:pt x="826" y="679"/>
                    <a:pt x="933" y="716"/>
                    <a:pt x="1038" y="716"/>
                  </a:cubicBezTo>
                  <a:cubicBezTo>
                    <a:pt x="1188" y="716"/>
                    <a:pt x="1293" y="638"/>
                    <a:pt x="1293" y="500"/>
                  </a:cubicBezTo>
                  <a:cubicBezTo>
                    <a:pt x="1293" y="498"/>
                    <a:pt x="1293" y="498"/>
                    <a:pt x="1293" y="498"/>
                  </a:cubicBezTo>
                  <a:cubicBezTo>
                    <a:pt x="1293" y="377"/>
                    <a:pt x="1214" y="326"/>
                    <a:pt x="1073" y="2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sp>
          <p:nvSpPr>
            <p:cNvPr id="38" name="Freeform 6">
              <a:extLst>
                <a:ext uri="{FF2B5EF4-FFF2-40B4-BE49-F238E27FC236}">
                  <a16:creationId xmlns:a16="http://schemas.microsoft.com/office/drawing/2014/main" id="{DDD716A6-8BCF-6848-84E2-A6A085F33216}"/>
                </a:ext>
              </a:extLst>
            </p:cNvPr>
            <p:cNvSpPr>
              <a:spLocks noEditPoints="1"/>
            </p:cNvSpPr>
            <p:nvPr/>
          </p:nvSpPr>
          <p:spPr bwMode="auto">
            <a:xfrm>
              <a:off x="1841" y="2"/>
              <a:ext cx="4000" cy="2416"/>
            </a:xfrm>
            <a:custGeom>
              <a:avLst/>
              <a:gdLst>
                <a:gd name="T0" fmla="*/ 675 w 2309"/>
                <a:gd name="T1" fmla="*/ 743 h 1396"/>
                <a:gd name="T2" fmla="*/ 748 w 2309"/>
                <a:gd name="T3" fmla="*/ 341 h 1396"/>
                <a:gd name="T4" fmla="*/ 472 w 2309"/>
                <a:gd name="T5" fmla="*/ 195 h 1396"/>
                <a:gd name="T6" fmla="*/ 432 w 2309"/>
                <a:gd name="T7" fmla="*/ 217 h 1396"/>
                <a:gd name="T8" fmla="*/ 541 w 2309"/>
                <a:gd name="T9" fmla="*/ 1037 h 1396"/>
                <a:gd name="T10" fmla="*/ 1264 w 2309"/>
                <a:gd name="T11" fmla="*/ 1279 h 1396"/>
                <a:gd name="T12" fmla="*/ 1555 w 2309"/>
                <a:gd name="T13" fmla="*/ 429 h 1396"/>
                <a:gd name="T14" fmla="*/ 1526 w 2309"/>
                <a:gd name="T15" fmla="*/ 389 h 1396"/>
                <a:gd name="T16" fmla="*/ 1380 w 2309"/>
                <a:gd name="T17" fmla="*/ 527 h 1396"/>
                <a:gd name="T18" fmla="*/ 1152 w 2309"/>
                <a:gd name="T19" fmla="*/ 1207 h 1396"/>
                <a:gd name="T20" fmla="*/ 1131 w 2309"/>
                <a:gd name="T21" fmla="*/ 838 h 1396"/>
                <a:gd name="T22" fmla="*/ 786 w 2309"/>
                <a:gd name="T23" fmla="*/ 389 h 1396"/>
                <a:gd name="T24" fmla="*/ 755 w 2309"/>
                <a:gd name="T25" fmla="*/ 429 h 1396"/>
                <a:gd name="T26" fmla="*/ 766 w 2309"/>
                <a:gd name="T27" fmla="*/ 1046 h 1396"/>
                <a:gd name="T28" fmla="*/ 1103 w 2309"/>
                <a:gd name="T29" fmla="*/ 1270 h 1396"/>
                <a:gd name="T30" fmla="*/ 1081 w 2309"/>
                <a:gd name="T31" fmla="*/ 1095 h 1396"/>
                <a:gd name="T32" fmla="*/ 1159 w 2309"/>
                <a:gd name="T33" fmla="*/ 766 h 1396"/>
                <a:gd name="T34" fmla="*/ 1170 w 2309"/>
                <a:gd name="T35" fmla="*/ 12 h 1396"/>
                <a:gd name="T36" fmla="*/ 1127 w 2309"/>
                <a:gd name="T37" fmla="*/ 31 h 1396"/>
                <a:gd name="T38" fmla="*/ 932 w 2309"/>
                <a:gd name="T39" fmla="*/ 453 h 1396"/>
                <a:gd name="T40" fmla="*/ 1598 w 2309"/>
                <a:gd name="T41" fmla="*/ 392 h 1396"/>
                <a:gd name="T42" fmla="*/ 1592 w 2309"/>
                <a:gd name="T43" fmla="*/ 1061 h 1396"/>
                <a:gd name="T44" fmla="*/ 1892 w 2309"/>
                <a:gd name="T45" fmla="*/ 458 h 1396"/>
                <a:gd name="T46" fmla="*/ 1850 w 2309"/>
                <a:gd name="T47" fmla="*/ 192 h 1396"/>
                <a:gd name="T48" fmla="*/ 1837 w 2309"/>
                <a:gd name="T49" fmla="*/ 195 h 1396"/>
                <a:gd name="T50" fmla="*/ 1762 w 2309"/>
                <a:gd name="T51" fmla="*/ 228 h 1396"/>
                <a:gd name="T52" fmla="*/ 1586 w 2309"/>
                <a:gd name="T53" fmla="*/ 267 h 1396"/>
                <a:gd name="T54" fmla="*/ 1511 w 2309"/>
                <a:gd name="T55" fmla="*/ 52 h 1396"/>
                <a:gd name="T56" fmla="*/ 1506 w 2309"/>
                <a:gd name="T57" fmla="*/ 53 h 1396"/>
                <a:gd name="T58" fmla="*/ 1494 w 2309"/>
                <a:gd name="T59" fmla="*/ 58 h 1396"/>
                <a:gd name="T60" fmla="*/ 1408 w 2309"/>
                <a:gd name="T61" fmla="*/ 389 h 1396"/>
                <a:gd name="T62" fmla="*/ 884 w 2309"/>
                <a:gd name="T63" fmla="*/ 104 h 1396"/>
                <a:gd name="T64" fmla="*/ 815 w 2309"/>
                <a:gd name="T65" fmla="*/ 57 h 1396"/>
                <a:gd name="T66" fmla="*/ 803 w 2309"/>
                <a:gd name="T67" fmla="*/ 53 h 1396"/>
                <a:gd name="T68" fmla="*/ 772 w 2309"/>
                <a:gd name="T69" fmla="*/ 75 h 1396"/>
                <a:gd name="T70" fmla="*/ 988 w 2309"/>
                <a:gd name="T71" fmla="*/ 185 h 1396"/>
                <a:gd name="T72" fmla="*/ 219 w 2309"/>
                <a:gd name="T73" fmla="*/ 498 h 1396"/>
                <a:gd name="T74" fmla="*/ 107 w 2309"/>
                <a:gd name="T75" fmla="*/ 520 h 1396"/>
                <a:gd name="T76" fmla="*/ 388 w 2309"/>
                <a:gd name="T77" fmla="*/ 725 h 1396"/>
                <a:gd name="T78" fmla="*/ 2167 w 2309"/>
                <a:gd name="T79" fmla="*/ 499 h 1396"/>
                <a:gd name="T80" fmla="*/ 1941 w 2309"/>
                <a:gd name="T81" fmla="*/ 506 h 1396"/>
                <a:gd name="T82" fmla="*/ 2210 w 2309"/>
                <a:gd name="T83" fmla="*/ 546 h 1396"/>
                <a:gd name="T84" fmla="*/ 2274 w 2309"/>
                <a:gd name="T85" fmla="*/ 966 h 1396"/>
                <a:gd name="T86" fmla="*/ 2227 w 2309"/>
                <a:gd name="T87" fmla="*/ 935 h 1396"/>
                <a:gd name="T88" fmla="*/ 1811 w 2309"/>
                <a:gd name="T89" fmla="*/ 1061 h 1396"/>
                <a:gd name="T90" fmla="*/ 2301 w 2309"/>
                <a:gd name="T91" fmla="*/ 1040 h 1396"/>
                <a:gd name="T92" fmla="*/ 499 w 2309"/>
                <a:gd name="T93" fmla="*/ 1061 h 1396"/>
                <a:gd name="T94" fmla="*/ 18 w 2309"/>
                <a:gd name="T95" fmla="*/ 978 h 1396"/>
                <a:gd name="T96" fmla="*/ 9 w 2309"/>
                <a:gd name="T97" fmla="*/ 1041 h 1396"/>
                <a:gd name="T98" fmla="*/ 39 w 2309"/>
                <a:gd name="T99" fmla="*/ 1070 h 1396"/>
                <a:gd name="T100" fmla="*/ 499 w 2309"/>
                <a:gd name="T101" fmla="*/ 1061 h 1396"/>
                <a:gd name="T102" fmla="*/ 1699 w 2309"/>
                <a:gd name="T103" fmla="*/ 1305 h 1396"/>
                <a:gd name="T104" fmla="*/ 1519 w 2309"/>
                <a:gd name="T105" fmla="*/ 1309 h 1396"/>
                <a:gd name="T106" fmla="*/ 1212 w 2309"/>
                <a:gd name="T107" fmla="*/ 1337 h 1396"/>
                <a:gd name="T108" fmla="*/ 1305 w 2309"/>
                <a:gd name="T109" fmla="*/ 1337 h 1396"/>
                <a:gd name="T110" fmla="*/ 1881 w 2309"/>
                <a:gd name="T111" fmla="*/ 1351 h 1396"/>
                <a:gd name="T112" fmla="*/ 1091 w 2309"/>
                <a:gd name="T113" fmla="*/ 1330 h 1396"/>
                <a:gd name="T114" fmla="*/ 791 w 2309"/>
                <a:gd name="T115" fmla="*/ 1309 h 1396"/>
                <a:gd name="T116" fmla="*/ 611 w 2309"/>
                <a:gd name="T117" fmla="*/ 1305 h 1396"/>
                <a:gd name="T118" fmla="*/ 416 w 2309"/>
                <a:gd name="T119" fmla="*/ 1319 h 1396"/>
                <a:gd name="T120" fmla="*/ 787 w 2309"/>
                <a:gd name="T121" fmla="*/ 1368 h 1396"/>
                <a:gd name="T122" fmla="*/ 1088 w 2309"/>
                <a:gd name="T123" fmla="*/ 1341 h 1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09" h="1396">
                  <a:moveTo>
                    <a:pt x="855" y="1255"/>
                  </a:moveTo>
                  <a:cubicBezTo>
                    <a:pt x="807" y="1218"/>
                    <a:pt x="749" y="1157"/>
                    <a:pt x="719" y="1061"/>
                  </a:cubicBezTo>
                  <a:cubicBezTo>
                    <a:pt x="690" y="971"/>
                    <a:pt x="675" y="863"/>
                    <a:pt x="675" y="743"/>
                  </a:cubicBezTo>
                  <a:cubicBezTo>
                    <a:pt x="675" y="576"/>
                    <a:pt x="703" y="434"/>
                    <a:pt x="712" y="394"/>
                  </a:cubicBezTo>
                  <a:cubicBezTo>
                    <a:pt x="712" y="393"/>
                    <a:pt x="712" y="392"/>
                    <a:pt x="712" y="392"/>
                  </a:cubicBezTo>
                  <a:cubicBezTo>
                    <a:pt x="717" y="369"/>
                    <a:pt x="731" y="350"/>
                    <a:pt x="748" y="341"/>
                  </a:cubicBezTo>
                  <a:cubicBezTo>
                    <a:pt x="622" y="260"/>
                    <a:pt x="513" y="212"/>
                    <a:pt x="492" y="203"/>
                  </a:cubicBezTo>
                  <a:cubicBezTo>
                    <a:pt x="479" y="197"/>
                    <a:pt x="473" y="195"/>
                    <a:pt x="472" y="195"/>
                  </a:cubicBezTo>
                  <a:cubicBezTo>
                    <a:pt x="472" y="195"/>
                    <a:pt x="472" y="195"/>
                    <a:pt x="472" y="195"/>
                  </a:cubicBezTo>
                  <a:cubicBezTo>
                    <a:pt x="472" y="195"/>
                    <a:pt x="472" y="195"/>
                    <a:pt x="472" y="195"/>
                  </a:cubicBezTo>
                  <a:cubicBezTo>
                    <a:pt x="467" y="193"/>
                    <a:pt x="463" y="192"/>
                    <a:pt x="458" y="192"/>
                  </a:cubicBezTo>
                  <a:cubicBezTo>
                    <a:pt x="444" y="192"/>
                    <a:pt x="436" y="201"/>
                    <a:pt x="432" y="217"/>
                  </a:cubicBezTo>
                  <a:cubicBezTo>
                    <a:pt x="432" y="217"/>
                    <a:pt x="429" y="242"/>
                    <a:pt x="425" y="285"/>
                  </a:cubicBezTo>
                  <a:cubicBezTo>
                    <a:pt x="421" y="323"/>
                    <a:pt x="417" y="385"/>
                    <a:pt x="417" y="458"/>
                  </a:cubicBezTo>
                  <a:cubicBezTo>
                    <a:pt x="417" y="623"/>
                    <a:pt x="439" y="857"/>
                    <a:pt x="541" y="1037"/>
                  </a:cubicBezTo>
                  <a:cubicBezTo>
                    <a:pt x="620" y="1174"/>
                    <a:pt x="731" y="1251"/>
                    <a:pt x="855" y="1255"/>
                  </a:cubicBezTo>
                  <a:close/>
                  <a:moveTo>
                    <a:pt x="1263" y="1279"/>
                  </a:moveTo>
                  <a:cubicBezTo>
                    <a:pt x="1264" y="1279"/>
                    <a:pt x="1264" y="1279"/>
                    <a:pt x="1264" y="1279"/>
                  </a:cubicBezTo>
                  <a:cubicBezTo>
                    <a:pt x="1350" y="1279"/>
                    <a:pt x="1495" y="1207"/>
                    <a:pt x="1545" y="1046"/>
                  </a:cubicBezTo>
                  <a:cubicBezTo>
                    <a:pt x="1571" y="960"/>
                    <a:pt x="1585" y="858"/>
                    <a:pt x="1585" y="743"/>
                  </a:cubicBezTo>
                  <a:cubicBezTo>
                    <a:pt x="1585" y="600"/>
                    <a:pt x="1564" y="476"/>
                    <a:pt x="1555" y="429"/>
                  </a:cubicBezTo>
                  <a:cubicBezTo>
                    <a:pt x="1552" y="412"/>
                    <a:pt x="1550" y="402"/>
                    <a:pt x="1550" y="402"/>
                  </a:cubicBezTo>
                  <a:cubicBezTo>
                    <a:pt x="1548" y="394"/>
                    <a:pt x="1544" y="384"/>
                    <a:pt x="1536" y="384"/>
                  </a:cubicBezTo>
                  <a:cubicBezTo>
                    <a:pt x="1533" y="384"/>
                    <a:pt x="1530" y="386"/>
                    <a:pt x="1526" y="389"/>
                  </a:cubicBezTo>
                  <a:cubicBezTo>
                    <a:pt x="1526" y="389"/>
                    <a:pt x="1522" y="392"/>
                    <a:pt x="1515" y="398"/>
                  </a:cubicBezTo>
                  <a:cubicBezTo>
                    <a:pt x="1508" y="404"/>
                    <a:pt x="1497" y="412"/>
                    <a:pt x="1483" y="425"/>
                  </a:cubicBezTo>
                  <a:cubicBezTo>
                    <a:pt x="1464" y="442"/>
                    <a:pt x="1425" y="478"/>
                    <a:pt x="1380" y="527"/>
                  </a:cubicBezTo>
                  <a:cubicBezTo>
                    <a:pt x="1309" y="607"/>
                    <a:pt x="1214" y="732"/>
                    <a:pt x="1169" y="877"/>
                  </a:cubicBezTo>
                  <a:cubicBezTo>
                    <a:pt x="1144" y="962"/>
                    <a:pt x="1131" y="1035"/>
                    <a:pt x="1131" y="1095"/>
                  </a:cubicBezTo>
                  <a:cubicBezTo>
                    <a:pt x="1131" y="1139"/>
                    <a:pt x="1138" y="1177"/>
                    <a:pt x="1152" y="1207"/>
                  </a:cubicBezTo>
                  <a:cubicBezTo>
                    <a:pt x="1166" y="1237"/>
                    <a:pt x="1187" y="1257"/>
                    <a:pt x="1216" y="1271"/>
                  </a:cubicBezTo>
                  <a:cubicBezTo>
                    <a:pt x="1229" y="1276"/>
                    <a:pt x="1244" y="1279"/>
                    <a:pt x="1263" y="1279"/>
                  </a:cubicBezTo>
                  <a:close/>
                  <a:moveTo>
                    <a:pt x="1131" y="838"/>
                  </a:moveTo>
                  <a:cubicBezTo>
                    <a:pt x="1131" y="835"/>
                    <a:pt x="1133" y="832"/>
                    <a:pt x="1134" y="829"/>
                  </a:cubicBezTo>
                  <a:cubicBezTo>
                    <a:pt x="1039" y="594"/>
                    <a:pt x="822" y="418"/>
                    <a:pt x="798" y="398"/>
                  </a:cubicBezTo>
                  <a:cubicBezTo>
                    <a:pt x="790" y="392"/>
                    <a:pt x="786" y="389"/>
                    <a:pt x="786" y="389"/>
                  </a:cubicBezTo>
                  <a:cubicBezTo>
                    <a:pt x="782" y="386"/>
                    <a:pt x="778" y="384"/>
                    <a:pt x="775" y="384"/>
                  </a:cubicBezTo>
                  <a:cubicBezTo>
                    <a:pt x="767" y="384"/>
                    <a:pt x="763" y="394"/>
                    <a:pt x="760" y="403"/>
                  </a:cubicBezTo>
                  <a:cubicBezTo>
                    <a:pt x="760" y="404"/>
                    <a:pt x="758" y="414"/>
                    <a:pt x="755" y="429"/>
                  </a:cubicBezTo>
                  <a:cubicBezTo>
                    <a:pt x="752" y="441"/>
                    <a:pt x="748" y="467"/>
                    <a:pt x="743" y="503"/>
                  </a:cubicBezTo>
                  <a:cubicBezTo>
                    <a:pt x="734" y="559"/>
                    <a:pt x="725" y="647"/>
                    <a:pt x="725" y="743"/>
                  </a:cubicBezTo>
                  <a:cubicBezTo>
                    <a:pt x="725" y="860"/>
                    <a:pt x="738" y="962"/>
                    <a:pt x="766" y="1046"/>
                  </a:cubicBezTo>
                  <a:cubicBezTo>
                    <a:pt x="816" y="1207"/>
                    <a:pt x="964" y="1279"/>
                    <a:pt x="1053" y="1279"/>
                  </a:cubicBezTo>
                  <a:cubicBezTo>
                    <a:pt x="1054" y="1279"/>
                    <a:pt x="1054" y="1279"/>
                    <a:pt x="1054" y="1279"/>
                  </a:cubicBezTo>
                  <a:cubicBezTo>
                    <a:pt x="1073" y="1279"/>
                    <a:pt x="1089" y="1276"/>
                    <a:pt x="1103" y="1270"/>
                  </a:cubicBezTo>
                  <a:cubicBezTo>
                    <a:pt x="1110" y="1267"/>
                    <a:pt x="1117" y="1264"/>
                    <a:pt x="1125" y="1258"/>
                  </a:cubicBezTo>
                  <a:cubicBezTo>
                    <a:pt x="1119" y="1250"/>
                    <a:pt x="1113" y="1240"/>
                    <a:pt x="1108" y="1228"/>
                  </a:cubicBezTo>
                  <a:cubicBezTo>
                    <a:pt x="1090" y="1193"/>
                    <a:pt x="1082" y="1149"/>
                    <a:pt x="1081" y="1095"/>
                  </a:cubicBezTo>
                  <a:cubicBezTo>
                    <a:pt x="1082" y="1028"/>
                    <a:pt x="1095" y="950"/>
                    <a:pt x="1123" y="862"/>
                  </a:cubicBezTo>
                  <a:cubicBezTo>
                    <a:pt x="1125" y="855"/>
                    <a:pt x="1128" y="846"/>
                    <a:pt x="1131" y="838"/>
                  </a:cubicBezTo>
                  <a:close/>
                  <a:moveTo>
                    <a:pt x="1159" y="766"/>
                  </a:moveTo>
                  <a:cubicBezTo>
                    <a:pt x="1208" y="661"/>
                    <a:pt x="1281" y="558"/>
                    <a:pt x="1378" y="457"/>
                  </a:cubicBezTo>
                  <a:cubicBezTo>
                    <a:pt x="1312" y="256"/>
                    <a:pt x="1219" y="92"/>
                    <a:pt x="1182" y="31"/>
                  </a:cubicBezTo>
                  <a:cubicBezTo>
                    <a:pt x="1174" y="19"/>
                    <a:pt x="1170" y="12"/>
                    <a:pt x="1170" y="12"/>
                  </a:cubicBezTo>
                  <a:cubicBezTo>
                    <a:pt x="1163" y="1"/>
                    <a:pt x="1157" y="0"/>
                    <a:pt x="1155" y="0"/>
                  </a:cubicBezTo>
                  <a:cubicBezTo>
                    <a:pt x="1150" y="0"/>
                    <a:pt x="1144" y="4"/>
                    <a:pt x="1139" y="13"/>
                  </a:cubicBezTo>
                  <a:cubicBezTo>
                    <a:pt x="1139" y="13"/>
                    <a:pt x="1134" y="19"/>
                    <a:pt x="1127" y="31"/>
                  </a:cubicBezTo>
                  <a:cubicBezTo>
                    <a:pt x="1116" y="49"/>
                    <a:pt x="1106" y="67"/>
                    <a:pt x="1095" y="85"/>
                  </a:cubicBezTo>
                  <a:cubicBezTo>
                    <a:pt x="1072" y="127"/>
                    <a:pt x="1036" y="193"/>
                    <a:pt x="1000" y="277"/>
                  </a:cubicBezTo>
                  <a:cubicBezTo>
                    <a:pt x="975" y="334"/>
                    <a:pt x="952" y="393"/>
                    <a:pt x="932" y="453"/>
                  </a:cubicBezTo>
                  <a:cubicBezTo>
                    <a:pt x="1002" y="523"/>
                    <a:pt x="1097" y="633"/>
                    <a:pt x="1159" y="766"/>
                  </a:cubicBezTo>
                  <a:close/>
                  <a:moveTo>
                    <a:pt x="1562" y="341"/>
                  </a:moveTo>
                  <a:cubicBezTo>
                    <a:pt x="1580" y="350"/>
                    <a:pt x="1593" y="368"/>
                    <a:pt x="1598" y="392"/>
                  </a:cubicBezTo>
                  <a:cubicBezTo>
                    <a:pt x="1598" y="392"/>
                    <a:pt x="1599" y="393"/>
                    <a:pt x="1599" y="394"/>
                  </a:cubicBezTo>
                  <a:cubicBezTo>
                    <a:pt x="1607" y="434"/>
                    <a:pt x="1635" y="577"/>
                    <a:pt x="1635" y="743"/>
                  </a:cubicBezTo>
                  <a:cubicBezTo>
                    <a:pt x="1635" y="863"/>
                    <a:pt x="1620" y="970"/>
                    <a:pt x="1592" y="1061"/>
                  </a:cubicBezTo>
                  <a:cubicBezTo>
                    <a:pt x="1562" y="1157"/>
                    <a:pt x="1506" y="1218"/>
                    <a:pt x="1458" y="1255"/>
                  </a:cubicBezTo>
                  <a:cubicBezTo>
                    <a:pt x="1581" y="1249"/>
                    <a:pt x="1690" y="1172"/>
                    <a:pt x="1768" y="1037"/>
                  </a:cubicBezTo>
                  <a:cubicBezTo>
                    <a:pt x="1871" y="857"/>
                    <a:pt x="1892" y="623"/>
                    <a:pt x="1892" y="458"/>
                  </a:cubicBezTo>
                  <a:cubicBezTo>
                    <a:pt x="1892" y="400"/>
                    <a:pt x="1890" y="341"/>
                    <a:pt x="1884" y="284"/>
                  </a:cubicBezTo>
                  <a:cubicBezTo>
                    <a:pt x="1880" y="242"/>
                    <a:pt x="1877" y="217"/>
                    <a:pt x="1877" y="217"/>
                  </a:cubicBezTo>
                  <a:cubicBezTo>
                    <a:pt x="1874" y="201"/>
                    <a:pt x="1865" y="192"/>
                    <a:pt x="1850" y="192"/>
                  </a:cubicBezTo>
                  <a:cubicBezTo>
                    <a:pt x="1848" y="192"/>
                    <a:pt x="1843" y="192"/>
                    <a:pt x="1837" y="195"/>
                  </a:cubicBezTo>
                  <a:cubicBezTo>
                    <a:pt x="1837" y="195"/>
                    <a:pt x="1837" y="195"/>
                    <a:pt x="1837" y="195"/>
                  </a:cubicBezTo>
                  <a:cubicBezTo>
                    <a:pt x="1837" y="195"/>
                    <a:pt x="1837" y="195"/>
                    <a:pt x="1837" y="195"/>
                  </a:cubicBezTo>
                  <a:cubicBezTo>
                    <a:pt x="1837" y="195"/>
                    <a:pt x="1830" y="197"/>
                    <a:pt x="1818" y="203"/>
                  </a:cubicBezTo>
                  <a:cubicBezTo>
                    <a:pt x="1806" y="208"/>
                    <a:pt x="1790" y="215"/>
                    <a:pt x="1769" y="225"/>
                  </a:cubicBezTo>
                  <a:cubicBezTo>
                    <a:pt x="1762" y="228"/>
                    <a:pt x="1762" y="228"/>
                    <a:pt x="1762" y="228"/>
                  </a:cubicBezTo>
                  <a:cubicBezTo>
                    <a:pt x="1700" y="258"/>
                    <a:pt x="1639" y="292"/>
                    <a:pt x="1581" y="328"/>
                  </a:cubicBezTo>
                  <a:cubicBezTo>
                    <a:pt x="1575" y="332"/>
                    <a:pt x="1568" y="336"/>
                    <a:pt x="1562" y="341"/>
                  </a:cubicBezTo>
                  <a:close/>
                  <a:moveTo>
                    <a:pt x="1586" y="267"/>
                  </a:moveTo>
                  <a:cubicBezTo>
                    <a:pt x="1567" y="172"/>
                    <a:pt x="1546" y="101"/>
                    <a:pt x="1537" y="75"/>
                  </a:cubicBezTo>
                  <a:cubicBezTo>
                    <a:pt x="1537" y="74"/>
                    <a:pt x="1537" y="73"/>
                    <a:pt x="1536" y="73"/>
                  </a:cubicBezTo>
                  <a:cubicBezTo>
                    <a:pt x="1531" y="59"/>
                    <a:pt x="1523" y="52"/>
                    <a:pt x="1511" y="52"/>
                  </a:cubicBezTo>
                  <a:cubicBezTo>
                    <a:pt x="1510" y="52"/>
                    <a:pt x="1508" y="52"/>
                    <a:pt x="1506" y="53"/>
                  </a:cubicBezTo>
                  <a:cubicBezTo>
                    <a:pt x="1506" y="53"/>
                    <a:pt x="1506" y="53"/>
                    <a:pt x="1506" y="53"/>
                  </a:cubicBezTo>
                  <a:cubicBezTo>
                    <a:pt x="1506" y="53"/>
                    <a:pt x="1506" y="53"/>
                    <a:pt x="1506" y="53"/>
                  </a:cubicBezTo>
                  <a:cubicBezTo>
                    <a:pt x="1502" y="53"/>
                    <a:pt x="1498" y="55"/>
                    <a:pt x="1494" y="57"/>
                  </a:cubicBezTo>
                  <a:cubicBezTo>
                    <a:pt x="1494" y="57"/>
                    <a:pt x="1494" y="57"/>
                    <a:pt x="1494" y="57"/>
                  </a:cubicBezTo>
                  <a:cubicBezTo>
                    <a:pt x="1494" y="58"/>
                    <a:pt x="1494" y="58"/>
                    <a:pt x="1494" y="58"/>
                  </a:cubicBezTo>
                  <a:cubicBezTo>
                    <a:pt x="1494" y="58"/>
                    <a:pt x="1467" y="74"/>
                    <a:pt x="1425" y="104"/>
                  </a:cubicBezTo>
                  <a:cubicBezTo>
                    <a:pt x="1402" y="121"/>
                    <a:pt x="1366" y="148"/>
                    <a:pt x="1321" y="185"/>
                  </a:cubicBezTo>
                  <a:cubicBezTo>
                    <a:pt x="1354" y="252"/>
                    <a:pt x="1383" y="321"/>
                    <a:pt x="1408" y="389"/>
                  </a:cubicBezTo>
                  <a:cubicBezTo>
                    <a:pt x="1461" y="347"/>
                    <a:pt x="1519" y="307"/>
                    <a:pt x="1586" y="267"/>
                  </a:cubicBezTo>
                  <a:close/>
                  <a:moveTo>
                    <a:pt x="988" y="185"/>
                  </a:moveTo>
                  <a:cubicBezTo>
                    <a:pt x="953" y="156"/>
                    <a:pt x="918" y="128"/>
                    <a:pt x="884" y="104"/>
                  </a:cubicBezTo>
                  <a:cubicBezTo>
                    <a:pt x="843" y="74"/>
                    <a:pt x="816" y="58"/>
                    <a:pt x="815" y="58"/>
                  </a:cubicBezTo>
                  <a:cubicBezTo>
                    <a:pt x="815" y="57"/>
                    <a:pt x="815" y="57"/>
                    <a:pt x="815" y="57"/>
                  </a:cubicBezTo>
                  <a:cubicBezTo>
                    <a:pt x="815" y="57"/>
                    <a:pt x="815" y="57"/>
                    <a:pt x="815" y="57"/>
                  </a:cubicBezTo>
                  <a:cubicBezTo>
                    <a:pt x="811" y="55"/>
                    <a:pt x="807" y="53"/>
                    <a:pt x="804" y="53"/>
                  </a:cubicBezTo>
                  <a:cubicBezTo>
                    <a:pt x="803" y="53"/>
                    <a:pt x="803" y="53"/>
                    <a:pt x="803" y="53"/>
                  </a:cubicBezTo>
                  <a:cubicBezTo>
                    <a:pt x="803" y="53"/>
                    <a:pt x="803" y="53"/>
                    <a:pt x="803" y="53"/>
                  </a:cubicBezTo>
                  <a:cubicBezTo>
                    <a:pt x="801" y="52"/>
                    <a:pt x="800" y="52"/>
                    <a:pt x="798" y="52"/>
                  </a:cubicBezTo>
                  <a:cubicBezTo>
                    <a:pt x="787" y="52"/>
                    <a:pt x="778" y="59"/>
                    <a:pt x="773" y="73"/>
                  </a:cubicBezTo>
                  <a:cubicBezTo>
                    <a:pt x="773" y="73"/>
                    <a:pt x="773" y="74"/>
                    <a:pt x="772" y="75"/>
                  </a:cubicBezTo>
                  <a:cubicBezTo>
                    <a:pt x="764" y="101"/>
                    <a:pt x="742" y="172"/>
                    <a:pt x="724" y="267"/>
                  </a:cubicBezTo>
                  <a:cubicBezTo>
                    <a:pt x="790" y="307"/>
                    <a:pt x="848" y="347"/>
                    <a:pt x="902" y="389"/>
                  </a:cubicBezTo>
                  <a:cubicBezTo>
                    <a:pt x="925" y="323"/>
                    <a:pt x="954" y="254"/>
                    <a:pt x="988" y="185"/>
                  </a:cubicBezTo>
                  <a:close/>
                  <a:moveTo>
                    <a:pt x="388" y="725"/>
                  </a:moveTo>
                  <a:cubicBezTo>
                    <a:pt x="377" y="657"/>
                    <a:pt x="370" y="584"/>
                    <a:pt x="368" y="506"/>
                  </a:cubicBezTo>
                  <a:cubicBezTo>
                    <a:pt x="303" y="500"/>
                    <a:pt x="251" y="498"/>
                    <a:pt x="219" y="498"/>
                  </a:cubicBezTo>
                  <a:cubicBezTo>
                    <a:pt x="212" y="498"/>
                    <a:pt x="206" y="498"/>
                    <a:pt x="200" y="498"/>
                  </a:cubicBezTo>
                  <a:cubicBezTo>
                    <a:pt x="164" y="498"/>
                    <a:pt x="143" y="499"/>
                    <a:pt x="143" y="499"/>
                  </a:cubicBezTo>
                  <a:cubicBezTo>
                    <a:pt x="129" y="500"/>
                    <a:pt x="116" y="507"/>
                    <a:pt x="107" y="520"/>
                  </a:cubicBezTo>
                  <a:cubicBezTo>
                    <a:pt x="102" y="528"/>
                    <a:pt x="99" y="537"/>
                    <a:pt x="100" y="546"/>
                  </a:cubicBezTo>
                  <a:cubicBezTo>
                    <a:pt x="102" y="571"/>
                    <a:pt x="119" y="661"/>
                    <a:pt x="226" y="796"/>
                  </a:cubicBezTo>
                  <a:cubicBezTo>
                    <a:pt x="280" y="769"/>
                    <a:pt x="335" y="745"/>
                    <a:pt x="388" y="725"/>
                  </a:cubicBezTo>
                  <a:close/>
                  <a:moveTo>
                    <a:pt x="2210" y="546"/>
                  </a:moveTo>
                  <a:cubicBezTo>
                    <a:pt x="2211" y="538"/>
                    <a:pt x="2206" y="525"/>
                    <a:pt x="2203" y="520"/>
                  </a:cubicBezTo>
                  <a:cubicBezTo>
                    <a:pt x="2194" y="507"/>
                    <a:pt x="2181" y="500"/>
                    <a:pt x="2167" y="499"/>
                  </a:cubicBezTo>
                  <a:cubicBezTo>
                    <a:pt x="2166" y="499"/>
                    <a:pt x="2145" y="498"/>
                    <a:pt x="2110" y="498"/>
                  </a:cubicBezTo>
                  <a:cubicBezTo>
                    <a:pt x="2104" y="498"/>
                    <a:pt x="2097" y="498"/>
                    <a:pt x="2090" y="498"/>
                  </a:cubicBezTo>
                  <a:cubicBezTo>
                    <a:pt x="2058" y="498"/>
                    <a:pt x="2006" y="500"/>
                    <a:pt x="1941" y="506"/>
                  </a:cubicBezTo>
                  <a:cubicBezTo>
                    <a:pt x="1939" y="581"/>
                    <a:pt x="1933" y="654"/>
                    <a:pt x="1922" y="725"/>
                  </a:cubicBezTo>
                  <a:cubicBezTo>
                    <a:pt x="1974" y="745"/>
                    <a:pt x="2029" y="769"/>
                    <a:pt x="2084" y="796"/>
                  </a:cubicBezTo>
                  <a:cubicBezTo>
                    <a:pt x="2191" y="660"/>
                    <a:pt x="2207" y="571"/>
                    <a:pt x="2210" y="546"/>
                  </a:cubicBezTo>
                  <a:close/>
                  <a:moveTo>
                    <a:pt x="2291" y="978"/>
                  </a:moveTo>
                  <a:cubicBezTo>
                    <a:pt x="2291" y="978"/>
                    <a:pt x="2285" y="974"/>
                    <a:pt x="2274" y="966"/>
                  </a:cubicBezTo>
                  <a:cubicBezTo>
                    <a:pt x="2274" y="966"/>
                    <a:pt x="2274" y="966"/>
                    <a:pt x="2274" y="966"/>
                  </a:cubicBezTo>
                  <a:cubicBezTo>
                    <a:pt x="2274" y="966"/>
                    <a:pt x="2274" y="966"/>
                    <a:pt x="2274" y="966"/>
                  </a:cubicBezTo>
                  <a:cubicBezTo>
                    <a:pt x="2266" y="960"/>
                    <a:pt x="2254" y="952"/>
                    <a:pt x="2239" y="943"/>
                  </a:cubicBezTo>
                  <a:cubicBezTo>
                    <a:pt x="2236" y="940"/>
                    <a:pt x="2231" y="938"/>
                    <a:pt x="2227" y="935"/>
                  </a:cubicBezTo>
                  <a:cubicBezTo>
                    <a:pt x="2191" y="911"/>
                    <a:pt x="2132" y="876"/>
                    <a:pt x="2060" y="840"/>
                  </a:cubicBezTo>
                  <a:cubicBezTo>
                    <a:pt x="2011" y="815"/>
                    <a:pt x="1961" y="793"/>
                    <a:pt x="1913" y="775"/>
                  </a:cubicBezTo>
                  <a:cubicBezTo>
                    <a:pt x="1891" y="885"/>
                    <a:pt x="1857" y="981"/>
                    <a:pt x="1811" y="1061"/>
                  </a:cubicBezTo>
                  <a:cubicBezTo>
                    <a:pt x="1763" y="1145"/>
                    <a:pt x="1704" y="1209"/>
                    <a:pt x="1633" y="1251"/>
                  </a:cubicBezTo>
                  <a:cubicBezTo>
                    <a:pt x="2143" y="1223"/>
                    <a:pt x="2286" y="1059"/>
                    <a:pt x="2301" y="1040"/>
                  </a:cubicBezTo>
                  <a:cubicBezTo>
                    <a:pt x="2301" y="1040"/>
                    <a:pt x="2301" y="1040"/>
                    <a:pt x="2301" y="1040"/>
                  </a:cubicBezTo>
                  <a:cubicBezTo>
                    <a:pt x="2306" y="1032"/>
                    <a:pt x="2309" y="1024"/>
                    <a:pt x="2309" y="1015"/>
                  </a:cubicBezTo>
                  <a:cubicBezTo>
                    <a:pt x="2309" y="1000"/>
                    <a:pt x="2302" y="986"/>
                    <a:pt x="2291" y="978"/>
                  </a:cubicBezTo>
                  <a:close/>
                  <a:moveTo>
                    <a:pt x="499" y="1061"/>
                  </a:moveTo>
                  <a:cubicBezTo>
                    <a:pt x="453" y="981"/>
                    <a:pt x="419" y="885"/>
                    <a:pt x="397" y="775"/>
                  </a:cubicBezTo>
                  <a:cubicBezTo>
                    <a:pt x="225" y="840"/>
                    <a:pt x="87" y="930"/>
                    <a:pt x="35" y="966"/>
                  </a:cubicBezTo>
                  <a:cubicBezTo>
                    <a:pt x="24" y="974"/>
                    <a:pt x="19" y="978"/>
                    <a:pt x="18" y="978"/>
                  </a:cubicBezTo>
                  <a:cubicBezTo>
                    <a:pt x="7" y="986"/>
                    <a:pt x="0" y="1000"/>
                    <a:pt x="0" y="1015"/>
                  </a:cubicBezTo>
                  <a:cubicBezTo>
                    <a:pt x="0" y="1024"/>
                    <a:pt x="3" y="1032"/>
                    <a:pt x="8" y="1040"/>
                  </a:cubicBezTo>
                  <a:cubicBezTo>
                    <a:pt x="8" y="1040"/>
                    <a:pt x="9" y="1041"/>
                    <a:pt x="9" y="1041"/>
                  </a:cubicBezTo>
                  <a:cubicBezTo>
                    <a:pt x="10" y="1042"/>
                    <a:pt x="11" y="1044"/>
                    <a:pt x="12" y="1045"/>
                  </a:cubicBezTo>
                  <a:cubicBezTo>
                    <a:pt x="13" y="1046"/>
                    <a:pt x="13" y="1047"/>
                    <a:pt x="14" y="1048"/>
                  </a:cubicBezTo>
                  <a:cubicBezTo>
                    <a:pt x="18" y="1051"/>
                    <a:pt x="26" y="1060"/>
                    <a:pt x="39" y="1070"/>
                  </a:cubicBezTo>
                  <a:cubicBezTo>
                    <a:pt x="60" y="1089"/>
                    <a:pt x="99" y="1117"/>
                    <a:pt x="161" y="1144"/>
                  </a:cubicBezTo>
                  <a:cubicBezTo>
                    <a:pt x="289" y="1202"/>
                    <a:pt x="467" y="1239"/>
                    <a:pt x="676" y="1251"/>
                  </a:cubicBezTo>
                  <a:cubicBezTo>
                    <a:pt x="607" y="1209"/>
                    <a:pt x="546" y="1144"/>
                    <a:pt x="499" y="1061"/>
                  </a:cubicBezTo>
                  <a:close/>
                  <a:moveTo>
                    <a:pt x="1849" y="1288"/>
                  </a:moveTo>
                  <a:cubicBezTo>
                    <a:pt x="1823" y="1288"/>
                    <a:pt x="1784" y="1293"/>
                    <a:pt x="1726" y="1301"/>
                  </a:cubicBezTo>
                  <a:cubicBezTo>
                    <a:pt x="1717" y="1302"/>
                    <a:pt x="1708" y="1304"/>
                    <a:pt x="1699" y="1305"/>
                  </a:cubicBezTo>
                  <a:cubicBezTo>
                    <a:pt x="1673" y="1308"/>
                    <a:pt x="1642" y="1310"/>
                    <a:pt x="1601" y="1310"/>
                  </a:cubicBezTo>
                  <a:cubicBezTo>
                    <a:pt x="1575" y="1310"/>
                    <a:pt x="1549" y="1310"/>
                    <a:pt x="1521" y="1309"/>
                  </a:cubicBezTo>
                  <a:cubicBezTo>
                    <a:pt x="1519" y="1309"/>
                    <a:pt x="1519" y="1309"/>
                    <a:pt x="1519" y="1309"/>
                  </a:cubicBezTo>
                  <a:cubicBezTo>
                    <a:pt x="1492" y="1308"/>
                    <a:pt x="1462" y="1308"/>
                    <a:pt x="1432" y="1308"/>
                  </a:cubicBezTo>
                  <a:cubicBezTo>
                    <a:pt x="1370" y="1308"/>
                    <a:pt x="1289" y="1310"/>
                    <a:pt x="1218" y="1330"/>
                  </a:cubicBezTo>
                  <a:cubicBezTo>
                    <a:pt x="1215" y="1331"/>
                    <a:pt x="1212" y="1335"/>
                    <a:pt x="1212" y="1337"/>
                  </a:cubicBezTo>
                  <a:cubicBezTo>
                    <a:pt x="1213" y="1340"/>
                    <a:pt x="1217" y="1341"/>
                    <a:pt x="1221" y="1341"/>
                  </a:cubicBezTo>
                  <a:cubicBezTo>
                    <a:pt x="1222" y="1341"/>
                    <a:pt x="1223" y="1340"/>
                    <a:pt x="1224" y="1340"/>
                  </a:cubicBezTo>
                  <a:cubicBezTo>
                    <a:pt x="1253" y="1338"/>
                    <a:pt x="1280" y="1337"/>
                    <a:pt x="1305" y="1337"/>
                  </a:cubicBezTo>
                  <a:cubicBezTo>
                    <a:pt x="1398" y="1337"/>
                    <a:pt x="1462" y="1353"/>
                    <a:pt x="1523" y="1368"/>
                  </a:cubicBezTo>
                  <a:cubicBezTo>
                    <a:pt x="1580" y="1383"/>
                    <a:pt x="1635" y="1396"/>
                    <a:pt x="1711" y="1396"/>
                  </a:cubicBezTo>
                  <a:cubicBezTo>
                    <a:pt x="1791" y="1396"/>
                    <a:pt x="1855" y="1379"/>
                    <a:pt x="1881" y="1351"/>
                  </a:cubicBezTo>
                  <a:cubicBezTo>
                    <a:pt x="1890" y="1341"/>
                    <a:pt x="1894" y="1330"/>
                    <a:pt x="1893" y="1319"/>
                  </a:cubicBezTo>
                  <a:cubicBezTo>
                    <a:pt x="1891" y="1297"/>
                    <a:pt x="1884" y="1288"/>
                    <a:pt x="1849" y="1288"/>
                  </a:cubicBezTo>
                  <a:close/>
                  <a:moveTo>
                    <a:pt x="1091" y="1330"/>
                  </a:moveTo>
                  <a:cubicBezTo>
                    <a:pt x="1020" y="1310"/>
                    <a:pt x="939" y="1308"/>
                    <a:pt x="877" y="1308"/>
                  </a:cubicBezTo>
                  <a:cubicBezTo>
                    <a:pt x="877" y="1308"/>
                    <a:pt x="877" y="1308"/>
                    <a:pt x="877" y="1308"/>
                  </a:cubicBezTo>
                  <a:cubicBezTo>
                    <a:pt x="847" y="1308"/>
                    <a:pt x="817" y="1308"/>
                    <a:pt x="791" y="1309"/>
                  </a:cubicBezTo>
                  <a:cubicBezTo>
                    <a:pt x="788" y="1309"/>
                    <a:pt x="788" y="1309"/>
                    <a:pt x="788" y="1309"/>
                  </a:cubicBezTo>
                  <a:cubicBezTo>
                    <a:pt x="760" y="1310"/>
                    <a:pt x="734" y="1310"/>
                    <a:pt x="709" y="1310"/>
                  </a:cubicBezTo>
                  <a:cubicBezTo>
                    <a:pt x="667" y="1310"/>
                    <a:pt x="636" y="1308"/>
                    <a:pt x="611" y="1305"/>
                  </a:cubicBezTo>
                  <a:cubicBezTo>
                    <a:pt x="601" y="1304"/>
                    <a:pt x="592" y="1302"/>
                    <a:pt x="583" y="1301"/>
                  </a:cubicBezTo>
                  <a:cubicBezTo>
                    <a:pt x="525" y="1293"/>
                    <a:pt x="486" y="1288"/>
                    <a:pt x="460" y="1288"/>
                  </a:cubicBezTo>
                  <a:cubicBezTo>
                    <a:pt x="425" y="1288"/>
                    <a:pt x="418" y="1297"/>
                    <a:pt x="416" y="1319"/>
                  </a:cubicBezTo>
                  <a:cubicBezTo>
                    <a:pt x="415" y="1330"/>
                    <a:pt x="419" y="1341"/>
                    <a:pt x="428" y="1350"/>
                  </a:cubicBezTo>
                  <a:cubicBezTo>
                    <a:pt x="453" y="1379"/>
                    <a:pt x="519" y="1396"/>
                    <a:pt x="599" y="1396"/>
                  </a:cubicBezTo>
                  <a:cubicBezTo>
                    <a:pt x="675" y="1396"/>
                    <a:pt x="729" y="1383"/>
                    <a:pt x="787" y="1368"/>
                  </a:cubicBezTo>
                  <a:cubicBezTo>
                    <a:pt x="848" y="1353"/>
                    <a:pt x="911" y="1337"/>
                    <a:pt x="1004" y="1337"/>
                  </a:cubicBezTo>
                  <a:cubicBezTo>
                    <a:pt x="1030" y="1337"/>
                    <a:pt x="1057" y="1338"/>
                    <a:pt x="1085" y="1340"/>
                  </a:cubicBezTo>
                  <a:cubicBezTo>
                    <a:pt x="1086" y="1340"/>
                    <a:pt x="1087" y="1341"/>
                    <a:pt x="1088" y="1341"/>
                  </a:cubicBezTo>
                  <a:cubicBezTo>
                    <a:pt x="1092" y="1341"/>
                    <a:pt x="1097" y="1340"/>
                    <a:pt x="1097" y="1337"/>
                  </a:cubicBezTo>
                  <a:cubicBezTo>
                    <a:pt x="1097" y="1335"/>
                    <a:pt x="1095" y="1331"/>
                    <a:pt x="1091" y="13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grpSp>
      <p:sp>
        <p:nvSpPr>
          <p:cNvPr id="39"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16233" y="6188903"/>
            <a:ext cx="3343275" cy="365125"/>
          </a:xfrm>
          <a:prstGeom prst="rect">
            <a:avLst/>
          </a:prstGeom>
        </p:spPr>
        <p:txBody>
          <a:bodyPr vert="horz" lIns="0" tIns="0" rIns="0" bIns="0" rtlCol="0" anchor="b" anchorCtr="0"/>
          <a:lstStyle>
            <a:lvl1pPr algn="l">
              <a:defRPr sz="1201" b="0" i="0">
                <a:solidFill>
                  <a:schemeClr val="bg1"/>
                </a:solidFill>
                <a:latin typeface="Montserrat Light" pitchFamily="2" charset="77"/>
              </a:defRPr>
            </a:lvl1pPr>
          </a:lstStyle>
          <a:p>
            <a:r>
              <a:rPr lang="en-US" dirty="0"/>
              <a:t>Page </a:t>
            </a:r>
            <a:fld id="{9B9BA90C-EAA5-9446-B68C-B7124104B36D}" type="slidenum">
              <a:rPr lang="en-US" smtClean="0"/>
              <a:pPr/>
              <a:t>‹#›</a:t>
            </a:fld>
            <a:endParaRPr lang="en-US" dirty="0"/>
          </a:p>
        </p:txBody>
      </p:sp>
      <p:sp>
        <p:nvSpPr>
          <p:cNvPr id="32" name="Text Placeholder 2078">
            <a:extLst>
              <a:ext uri="{FF2B5EF4-FFF2-40B4-BE49-F238E27FC236}">
                <a16:creationId xmlns:a16="http://schemas.microsoft.com/office/drawing/2014/main" id="{6CEE090E-CCFD-D641-BC04-E336F151C887}"/>
              </a:ext>
            </a:extLst>
          </p:cNvPr>
          <p:cNvSpPr>
            <a:spLocks noGrp="1"/>
          </p:cNvSpPr>
          <p:nvPr>
            <p:ph type="body" sz="quarter" idx="15" hasCustomPrompt="1"/>
          </p:nvPr>
        </p:nvSpPr>
        <p:spPr>
          <a:xfrm>
            <a:off x="316228" y="1175567"/>
            <a:ext cx="4636034" cy="276999"/>
          </a:xfrm>
        </p:spPr>
        <p:txBody>
          <a:bodyPr wrap="square">
            <a:noAutofit/>
          </a:bodyPr>
          <a:lstStyle>
            <a:lvl1pPr>
              <a:defRPr sz="1800" b="0" i="0">
                <a:solidFill>
                  <a:schemeClr val="bg1"/>
                </a:solidFill>
                <a:latin typeface="Montserrat SemiBold" pitchFamily="2" charset="77"/>
              </a:defRPr>
            </a:lvl1pPr>
            <a:lvl2pPr marL="0" indent="0">
              <a:buNone/>
              <a:defRPr/>
            </a:lvl2pPr>
          </a:lstStyle>
          <a:p>
            <a:pPr lvl="0"/>
            <a:r>
              <a:rPr lang="en-US" dirty="0"/>
              <a:t>Subtitle goes here</a:t>
            </a:r>
          </a:p>
        </p:txBody>
      </p:sp>
      <p:sp>
        <p:nvSpPr>
          <p:cNvPr id="44" name="Content Placeholder 4"/>
          <p:cNvSpPr>
            <a:spLocks noGrp="1"/>
          </p:cNvSpPr>
          <p:nvPr>
            <p:ph sz="quarter" idx="18" hasCustomPrompt="1"/>
          </p:nvPr>
        </p:nvSpPr>
        <p:spPr>
          <a:xfrm>
            <a:off x="315917" y="1881189"/>
            <a:ext cx="9267826" cy="4030662"/>
          </a:xfrm>
        </p:spPr>
        <p:txBody>
          <a:bodyPr/>
          <a:lstStyle>
            <a:lvl1pPr marL="0" marR="0" indent="0" algn="l" defTabSz="914276" rtl="0" eaLnBrk="1" fontAlgn="auto" latinLnBrk="0" hangingPunct="1">
              <a:lnSpc>
                <a:spcPct val="120000"/>
              </a:lnSpc>
              <a:spcBef>
                <a:spcPts val="0"/>
              </a:spcBef>
              <a:spcAft>
                <a:spcPts val="800"/>
              </a:spcAft>
              <a:buClrTx/>
              <a:buSzTx/>
              <a:buFont typeface="Arial" charset="0"/>
              <a:buNone/>
              <a:tabLst/>
              <a:defRPr>
                <a:solidFill>
                  <a:schemeClr val="bg1"/>
                </a:solidFill>
              </a:defRPr>
            </a:lvl1pPr>
            <a:lvl2pPr marL="143980" marR="0" indent="-143980" algn="l" defTabSz="914276" rtl="0" eaLnBrk="1" fontAlgn="auto" latinLnBrk="0" hangingPunct="1">
              <a:lnSpc>
                <a:spcPct val="120000"/>
              </a:lnSpc>
              <a:spcBef>
                <a:spcPts val="0"/>
              </a:spcBef>
              <a:spcAft>
                <a:spcPts val="800"/>
              </a:spcAft>
              <a:buClrTx/>
              <a:buSzTx/>
              <a:buFont typeface="Arial" panose="020B0604020202020204" pitchFamily="34" charset="0"/>
              <a:buChar char="•"/>
              <a:tabLst/>
              <a:defRPr>
                <a:solidFill>
                  <a:schemeClr val="bg1"/>
                </a:solidFill>
              </a:defRPr>
            </a:lvl2pPr>
            <a:lvl3pPr marL="287961" marR="0" indent="-143980" algn="l" defTabSz="914276" rtl="0" eaLnBrk="1" fontAlgn="auto" latinLnBrk="0" hangingPunct="1">
              <a:lnSpc>
                <a:spcPct val="120000"/>
              </a:lnSpc>
              <a:spcBef>
                <a:spcPts val="0"/>
              </a:spcBef>
              <a:spcAft>
                <a:spcPts val="800"/>
              </a:spcAft>
              <a:buClrTx/>
              <a:buSzTx/>
              <a:buFont typeface="Monaco" pitchFamily="2" charset="77"/>
              <a:buChar char="⎼"/>
              <a:tabLst/>
              <a:defRPr>
                <a:solidFill>
                  <a:schemeClr val="bg1"/>
                </a:solidFill>
              </a:defRPr>
            </a:lvl3pPr>
            <a:lvl4pPr marL="431940" marR="0" indent="-143980" algn="l" defTabSz="914276" rtl="0" eaLnBrk="1" fontAlgn="auto" latinLnBrk="0" hangingPunct="1">
              <a:lnSpc>
                <a:spcPct val="120000"/>
              </a:lnSpc>
              <a:spcBef>
                <a:spcPts val="0"/>
              </a:spcBef>
              <a:spcAft>
                <a:spcPts val="800"/>
              </a:spcAft>
              <a:buClrTx/>
              <a:buSzTx/>
              <a:buFont typeface="System Font Regular"/>
              <a:buChar char="»"/>
              <a:tabLst/>
              <a:defRPr>
                <a:solidFill>
                  <a:schemeClr val="bg1"/>
                </a:solidFill>
              </a:defRPr>
            </a:lvl4pPr>
            <a:lvl5pPr>
              <a:defRPr>
                <a:solidFill>
                  <a:schemeClr val="bg1"/>
                </a:solidFill>
              </a:defRPr>
            </a:lvl5pPr>
          </a:lstStyle>
          <a:p>
            <a:pPr lvl="0"/>
            <a:r>
              <a:rPr lang="en-US" dirty="0"/>
              <a:t>Montserrat Medium Point Size 14</a:t>
            </a:r>
          </a:p>
          <a:p>
            <a:pPr lvl="1"/>
            <a:r>
              <a:rPr lang="en-US" dirty="0"/>
              <a:t>Montserrat Medium Point Size 14</a:t>
            </a:r>
          </a:p>
          <a:p>
            <a:pPr lvl="2"/>
            <a:r>
              <a:rPr lang="en-US" dirty="0"/>
              <a:t>Montserrat Medium Point Size 12</a:t>
            </a:r>
          </a:p>
          <a:p>
            <a:pPr lvl="3"/>
            <a:r>
              <a:rPr lang="en-US" dirty="0"/>
              <a:t>Montserrat Light Point Size 12</a:t>
            </a:r>
          </a:p>
        </p:txBody>
      </p:sp>
      <p:sp>
        <p:nvSpPr>
          <p:cNvPr id="45" name="Oval 44">
            <a:extLst>
              <a:ext uri="{FF2B5EF4-FFF2-40B4-BE49-F238E27FC236}">
                <a16:creationId xmlns:a16="http://schemas.microsoft.com/office/drawing/2014/main" id="{21B53B98-E187-4FDB-80F2-CA056424143C}"/>
              </a:ext>
            </a:extLst>
          </p:cNvPr>
          <p:cNvSpPr/>
          <p:nvPr userDrawn="1"/>
        </p:nvSpPr>
        <p:spPr>
          <a:xfrm>
            <a:off x="8568408" y="474147"/>
            <a:ext cx="1101205" cy="1078240"/>
          </a:xfrm>
          <a:prstGeom prst="ellipse">
            <a:avLst/>
          </a:prstGeom>
          <a:solidFill>
            <a:srgbClr val="385E9D">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1" tIns="45720" rIns="91441" bIns="45720" numCol="1" spcCol="0" rtlCol="0" fromWordArt="0" anchor="ctr" anchorCtr="0" forceAA="0" compatLnSpc="1">
            <a:prstTxWarp prst="textNoShape">
              <a:avLst/>
            </a:prstTxWarp>
            <a:noAutofit/>
          </a:bodyPr>
          <a:lstStyle/>
          <a:p>
            <a:pPr algn="ctr"/>
            <a:endParaRPr lang="en-AU" sz="1800" dirty="0"/>
          </a:p>
        </p:txBody>
      </p:sp>
      <p:sp>
        <p:nvSpPr>
          <p:cNvPr id="47" name="Oval 46">
            <a:extLst>
              <a:ext uri="{FF2B5EF4-FFF2-40B4-BE49-F238E27FC236}">
                <a16:creationId xmlns:a16="http://schemas.microsoft.com/office/drawing/2014/main" id="{21B53B98-E187-4FDB-80F2-CA056424143C}"/>
              </a:ext>
            </a:extLst>
          </p:cNvPr>
          <p:cNvSpPr/>
          <p:nvPr userDrawn="1"/>
        </p:nvSpPr>
        <p:spPr>
          <a:xfrm>
            <a:off x="8510779" y="2557689"/>
            <a:ext cx="1239085" cy="1213245"/>
          </a:xfrm>
          <a:prstGeom prst="ellipse">
            <a:avLst/>
          </a:prstGeom>
          <a:solidFill>
            <a:srgbClr val="D70C3D">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1" tIns="45720" rIns="91441" bIns="45720" numCol="1" spcCol="0" rtlCol="0" fromWordArt="0" anchor="ctr" anchorCtr="0" forceAA="0" compatLnSpc="1">
            <a:prstTxWarp prst="textNoShape">
              <a:avLst/>
            </a:prstTxWarp>
            <a:noAutofit/>
          </a:bodyPr>
          <a:lstStyle/>
          <a:p>
            <a:pPr algn="ctr"/>
            <a:endParaRPr lang="en-AU" sz="1800" dirty="0"/>
          </a:p>
        </p:txBody>
      </p:sp>
    </p:spTree>
    <p:extLst>
      <p:ext uri="{BB962C8B-B14F-4D97-AF65-F5344CB8AC3E}">
        <p14:creationId xmlns:p14="http://schemas.microsoft.com/office/powerpoint/2010/main" val="2766815072"/>
      </p:ext>
    </p:extLst>
  </p:cSld>
  <p:clrMapOvr>
    <a:masterClrMapping/>
  </p:clrMapOvr>
  <p:transition>
    <p:fade/>
  </p:transition>
  <p:extLst mod="1">
    <p:ext uri="{DCECCB84-F9BA-43D5-87BE-67443E8EF086}">
      <p15:sldGuideLst xmlns:p15="http://schemas.microsoft.com/office/powerpoint/2012/main">
        <p15:guide id="1" orient="horz" pos="372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lumn Content">
    <p:bg>
      <p:bgPr>
        <a:solidFill>
          <a:schemeClr val="bg1"/>
        </a:solidFill>
        <a:effectLst/>
      </p:bgPr>
    </p:bg>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FD9F97E7-AF54-478A-8D95-C8620B9F3385}"/>
              </a:ext>
            </a:extLst>
          </p:cNvPr>
          <p:cNvSpPr>
            <a:spLocks noGrp="1"/>
          </p:cNvSpPr>
          <p:nvPr>
            <p:ph sz="quarter" idx="14" hasCustomPrompt="1"/>
          </p:nvPr>
        </p:nvSpPr>
        <p:spPr>
          <a:xfrm>
            <a:off x="316229" y="1881188"/>
            <a:ext cx="9268180" cy="4030633"/>
          </a:xfrm>
        </p:spPr>
        <p:txBody>
          <a:bodyPr>
            <a:noAutofit/>
          </a:bodyPr>
          <a:lstStyle>
            <a:lvl1pPr marL="0" marR="0" indent="0" algn="l" defTabSz="914276" rtl="0" eaLnBrk="1" fontAlgn="auto" latinLnBrk="0" hangingPunct="1">
              <a:lnSpc>
                <a:spcPct val="120000"/>
              </a:lnSpc>
              <a:spcBef>
                <a:spcPts val="0"/>
              </a:spcBef>
              <a:spcAft>
                <a:spcPts val="800"/>
              </a:spcAft>
              <a:buClrTx/>
              <a:buSzTx/>
              <a:buFont typeface="Arial" panose="020B0604020202020204" pitchFamily="34" charset="0"/>
              <a:buNone/>
              <a:tabLst/>
              <a:defRPr>
                <a:solidFill>
                  <a:schemeClr val="tx2"/>
                </a:solidFill>
              </a:defRPr>
            </a:lvl1pPr>
            <a:lvl2pPr marL="143980" marR="0" indent="-143980" algn="l" defTabSz="914276" rtl="0" eaLnBrk="1" fontAlgn="auto" latinLnBrk="0" hangingPunct="1">
              <a:lnSpc>
                <a:spcPct val="120000"/>
              </a:lnSpc>
              <a:spcBef>
                <a:spcPts val="0"/>
              </a:spcBef>
              <a:spcAft>
                <a:spcPts val="800"/>
              </a:spcAft>
              <a:buClrTx/>
              <a:buSzTx/>
              <a:buFont typeface="Arial" panose="020B0604020202020204" pitchFamily="34" charset="0"/>
              <a:buChar char="•"/>
              <a:tabLst/>
              <a:defRPr>
                <a:solidFill>
                  <a:schemeClr val="tx2"/>
                </a:solidFill>
              </a:defRPr>
            </a:lvl2pPr>
            <a:lvl3pPr marL="287961" marR="0" indent="-143980" algn="l" defTabSz="914276" rtl="0" eaLnBrk="1" fontAlgn="auto" latinLnBrk="0" hangingPunct="1">
              <a:lnSpc>
                <a:spcPct val="120000"/>
              </a:lnSpc>
              <a:spcBef>
                <a:spcPts val="0"/>
              </a:spcBef>
              <a:spcAft>
                <a:spcPts val="800"/>
              </a:spcAft>
              <a:buClrTx/>
              <a:buSzTx/>
              <a:buFont typeface="Monaco" pitchFamily="2" charset="77"/>
              <a:buChar char="⎼"/>
              <a:tabLst/>
              <a:defRPr>
                <a:solidFill>
                  <a:schemeClr val="tx2"/>
                </a:solidFill>
              </a:defRPr>
            </a:lvl3pPr>
            <a:lvl4pPr marL="431940" marR="0" indent="-143980" algn="l" defTabSz="914276" rtl="0" eaLnBrk="1" fontAlgn="auto" latinLnBrk="0" hangingPunct="1">
              <a:lnSpc>
                <a:spcPct val="120000"/>
              </a:lnSpc>
              <a:spcBef>
                <a:spcPts val="0"/>
              </a:spcBef>
              <a:spcAft>
                <a:spcPts val="800"/>
              </a:spcAft>
              <a:buClrTx/>
              <a:buSzTx/>
              <a:buFont typeface="System Font Regular"/>
              <a:buChar char="»"/>
              <a:tabLst/>
              <a:defRPr>
                <a:solidFill>
                  <a:schemeClr val="tx2"/>
                </a:solidFill>
              </a:defRPr>
            </a:lvl4pPr>
            <a:lvl5pPr>
              <a:defRPr>
                <a:solidFill>
                  <a:schemeClr val="tx2"/>
                </a:solidFill>
              </a:defRPr>
            </a:lvl5pPr>
          </a:lstStyle>
          <a:p>
            <a:pPr marL="0" marR="0" lvl="0" indent="0" algn="l" defTabSz="914276" rtl="0" eaLnBrk="1" fontAlgn="auto" latinLnBrk="0" hangingPunct="1">
              <a:lnSpc>
                <a:spcPct val="120000"/>
              </a:lnSpc>
              <a:spcBef>
                <a:spcPts val="0"/>
              </a:spcBef>
              <a:spcAft>
                <a:spcPts val="80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Montserrat Medium" pitchFamily="2" charset="77"/>
                <a:ea typeface="+mn-ea"/>
                <a:cs typeface="+mn-cs"/>
              </a:rPr>
              <a:t>Montserrat Medium Point Size 14</a:t>
            </a:r>
          </a:p>
          <a:p>
            <a:pPr marL="143980" marR="0" lvl="1" indent="-143980" algn="l" defTabSz="914276" rtl="0" eaLnBrk="1" fontAlgn="auto" latinLnBrk="0" hangingPunct="1">
              <a:lnSpc>
                <a:spcPct val="120000"/>
              </a:lnSpc>
              <a:spcBef>
                <a:spcPts val="0"/>
              </a:spcBef>
              <a:spcAft>
                <a:spcPts val="8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Montserrat Medium" pitchFamily="2" charset="77"/>
                <a:ea typeface="+mn-ea"/>
                <a:cs typeface="+mn-cs"/>
              </a:rPr>
              <a:t>Montserrat Medium Point Size 14</a:t>
            </a:r>
          </a:p>
          <a:p>
            <a:pPr marL="287961" marR="0" lvl="2" indent="-143980" algn="l" defTabSz="914276" rtl="0" eaLnBrk="1" fontAlgn="auto" latinLnBrk="0" hangingPunct="1">
              <a:lnSpc>
                <a:spcPct val="120000"/>
              </a:lnSpc>
              <a:spcBef>
                <a:spcPts val="0"/>
              </a:spcBef>
              <a:spcAft>
                <a:spcPts val="800"/>
              </a:spcAft>
              <a:buClrTx/>
              <a:buSzTx/>
              <a:buFont typeface="Monaco" pitchFamily="2" charset="77"/>
              <a:buChar char="⎼"/>
              <a:tabLst/>
              <a:defRPr/>
            </a:pPr>
            <a:r>
              <a:rPr kumimoji="0" lang="en-US" sz="1201" b="0" i="0" u="none" strike="noStrike" kern="1200" cap="none" spc="0" normalizeH="0" baseline="0" noProof="0" dirty="0">
                <a:ln>
                  <a:noFill/>
                </a:ln>
                <a:solidFill>
                  <a:srgbClr val="000000"/>
                </a:solidFill>
                <a:effectLst/>
                <a:uLnTx/>
                <a:uFillTx/>
                <a:latin typeface="Montserrat Medium" pitchFamily="2" charset="77"/>
                <a:ea typeface="+mn-ea"/>
                <a:cs typeface="+mn-cs"/>
              </a:rPr>
              <a:t>Montserrat Medium Point Size 12</a:t>
            </a:r>
          </a:p>
          <a:p>
            <a:pPr marL="431940" marR="0" lvl="3" indent="-143980" algn="l" defTabSz="914276" rtl="0" eaLnBrk="1" fontAlgn="auto" latinLnBrk="0" hangingPunct="1">
              <a:lnSpc>
                <a:spcPct val="120000"/>
              </a:lnSpc>
              <a:spcBef>
                <a:spcPts val="0"/>
              </a:spcBef>
              <a:spcAft>
                <a:spcPts val="800"/>
              </a:spcAft>
              <a:buClrTx/>
              <a:buSzTx/>
              <a:buFont typeface="System Font Regular"/>
              <a:buChar char="»"/>
              <a:tabLst/>
              <a:defRPr/>
            </a:pPr>
            <a:r>
              <a:rPr kumimoji="0" lang="en-US" sz="1201" b="0" i="0" u="none" strike="noStrike" kern="1200" cap="none" spc="0" normalizeH="0" baseline="0" noProof="0" dirty="0">
                <a:ln>
                  <a:noFill/>
                </a:ln>
                <a:solidFill>
                  <a:srgbClr val="000000"/>
                </a:solidFill>
                <a:effectLst/>
                <a:uLnTx/>
                <a:uFillTx/>
                <a:latin typeface="Montserrat Light" pitchFamily="2" charset="77"/>
                <a:ea typeface="+mn-ea"/>
                <a:cs typeface="+mn-cs"/>
              </a:rPr>
              <a:t>Montserrat Light Point Size 12</a:t>
            </a:r>
          </a:p>
        </p:txBody>
      </p:sp>
      <p:sp>
        <p:nvSpPr>
          <p:cNvPr id="2" name="Title 1">
            <a:extLst>
              <a:ext uri="{FF2B5EF4-FFF2-40B4-BE49-F238E27FC236}">
                <a16:creationId xmlns:a16="http://schemas.microsoft.com/office/drawing/2014/main" id="{230DD9A7-09FE-4E1B-A672-CED018A0372F}"/>
              </a:ext>
            </a:extLst>
          </p:cNvPr>
          <p:cNvSpPr>
            <a:spLocks noGrp="1"/>
          </p:cNvSpPr>
          <p:nvPr>
            <p:ph type="title"/>
          </p:nvPr>
        </p:nvSpPr>
        <p:spPr/>
        <p:txBody>
          <a:bodyPr>
            <a:noAutofit/>
          </a:bodyPr>
          <a:lstStyle>
            <a:lvl1pPr>
              <a:defRPr>
                <a:solidFill>
                  <a:schemeClr val="tx2"/>
                </a:solidFill>
              </a:defRPr>
            </a:lvl1pPr>
          </a:lstStyle>
          <a:p>
            <a:r>
              <a:rPr lang="en-US" dirty="0"/>
              <a:t>Click to edit Master title style</a:t>
            </a:r>
            <a:endParaRPr lang="en-AU" dirty="0"/>
          </a:p>
        </p:txBody>
      </p:sp>
      <p:grpSp>
        <p:nvGrpSpPr>
          <p:cNvPr id="32" name="Group 31">
            <a:extLst>
              <a:ext uri="{FF2B5EF4-FFF2-40B4-BE49-F238E27FC236}">
                <a16:creationId xmlns:a16="http://schemas.microsoft.com/office/drawing/2014/main" id="{29C2C0D5-A346-2643-9D8C-8C22D5D50C6E}"/>
              </a:ext>
            </a:extLst>
          </p:cNvPr>
          <p:cNvGrpSpPr/>
          <p:nvPr userDrawn="1"/>
        </p:nvGrpSpPr>
        <p:grpSpPr>
          <a:xfrm>
            <a:off x="337064" y="365499"/>
            <a:ext cx="2310023" cy="184794"/>
            <a:chOff x="446350" y="402893"/>
            <a:chExt cx="2493271" cy="203701"/>
          </a:xfrm>
        </p:grpSpPr>
        <p:cxnSp>
          <p:nvCxnSpPr>
            <p:cNvPr id="33" name="Straight Connector 32">
              <a:extLst>
                <a:ext uri="{FF2B5EF4-FFF2-40B4-BE49-F238E27FC236}">
                  <a16:creationId xmlns:a16="http://schemas.microsoft.com/office/drawing/2014/main" id="{AEFECAC3-BF7B-B746-B2D0-F554BFDC2964}"/>
                </a:ext>
              </a:extLst>
            </p:cNvPr>
            <p:cNvCxnSpPr/>
            <p:nvPr userDrawn="1"/>
          </p:nvCxnSpPr>
          <p:spPr>
            <a:xfrm>
              <a:off x="446350" y="428178"/>
              <a:ext cx="0" cy="11905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874AE827-7224-224D-825A-55775AA3B745}"/>
                </a:ext>
              </a:extLst>
            </p:cNvPr>
            <p:cNvSpPr txBox="1"/>
            <p:nvPr userDrawn="1"/>
          </p:nvSpPr>
          <p:spPr>
            <a:xfrm>
              <a:off x="524311" y="402893"/>
              <a:ext cx="2415310" cy="203701"/>
            </a:xfrm>
            <a:prstGeom prst="rect">
              <a:avLst/>
            </a:prstGeom>
            <a:noFill/>
          </p:spPr>
          <p:txBody>
            <a:bodyPr wrap="none" lIns="0" tIns="0" rIns="0" bIns="0" rtlCol="0">
              <a:spAutoFit/>
            </a:bodyPr>
            <a:lstStyle/>
            <a:p>
              <a:r>
                <a:rPr lang="en-AU" sz="1201" b="1" i="0" dirty="0">
                  <a:solidFill>
                    <a:schemeClr val="tx2"/>
                  </a:solidFill>
                  <a:latin typeface="Montserrat SemiBold" pitchFamily="2" charset="77"/>
                </a:rPr>
                <a:t>NSW Department of Education</a:t>
              </a:r>
            </a:p>
          </p:txBody>
        </p:sp>
      </p:grpSp>
      <p:sp>
        <p:nvSpPr>
          <p:cNvPr id="15" name="Footer Placeholder 3">
            <a:extLst>
              <a:ext uri="{FF2B5EF4-FFF2-40B4-BE49-F238E27FC236}">
                <a16:creationId xmlns:a16="http://schemas.microsoft.com/office/drawing/2014/main" id="{2E84D184-0E36-4D4E-BB2E-2CD914E38942}"/>
              </a:ext>
            </a:extLst>
          </p:cNvPr>
          <p:cNvSpPr>
            <a:spLocks noGrp="1"/>
          </p:cNvSpPr>
          <p:nvPr>
            <p:ph type="ftr" sz="quarter" idx="3"/>
          </p:nvPr>
        </p:nvSpPr>
        <p:spPr>
          <a:xfrm>
            <a:off x="316233" y="6188903"/>
            <a:ext cx="3343275" cy="365125"/>
          </a:xfrm>
          <a:prstGeom prst="rect">
            <a:avLst/>
          </a:prstGeom>
        </p:spPr>
        <p:txBody>
          <a:bodyPr vert="horz" lIns="0" tIns="0" rIns="0" bIns="0" rtlCol="0" anchor="b" anchorCtr="0"/>
          <a:lstStyle>
            <a:lvl1pPr algn="l">
              <a:defRPr sz="1201" b="0" i="0">
                <a:solidFill>
                  <a:schemeClr val="tx2"/>
                </a:solidFill>
                <a:latin typeface="Montserrat Light" pitchFamily="2" charset="77"/>
              </a:defRPr>
            </a:lvl1pPr>
          </a:lstStyle>
          <a:p>
            <a:r>
              <a:rPr lang="en-US" dirty="0"/>
              <a:t>Page </a:t>
            </a:r>
            <a:fld id="{9B9BA90C-EAA5-9446-B68C-B7124104B36D}" type="slidenum">
              <a:rPr lang="en-US" smtClean="0"/>
              <a:pPr/>
              <a:t>‹#›</a:t>
            </a:fld>
            <a:endParaRPr lang="en-US" dirty="0"/>
          </a:p>
        </p:txBody>
      </p:sp>
      <p:sp>
        <p:nvSpPr>
          <p:cNvPr id="16"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16228" y="1175567"/>
            <a:ext cx="9290109" cy="276999"/>
          </a:xfrm>
        </p:spPr>
        <p:txBody>
          <a:bodyPr wrap="square">
            <a:noAutofit/>
          </a:bodyPr>
          <a:lstStyle>
            <a:lvl1pPr>
              <a:defRPr sz="1800" b="0" i="0">
                <a:solidFill>
                  <a:schemeClr val="accent5"/>
                </a:solidFill>
                <a:latin typeface="Montserrat SemiBold" pitchFamily="2" charset="77"/>
              </a:defRPr>
            </a:lvl1pPr>
            <a:lvl2pPr marL="0" indent="0">
              <a:buNone/>
              <a:defRPr/>
            </a:lvl2pPr>
          </a:lstStyle>
          <a:p>
            <a:pPr lvl="0"/>
            <a:r>
              <a:rPr lang="en-US" dirty="0"/>
              <a:t>Subtitle goes here</a:t>
            </a:r>
          </a:p>
        </p:txBody>
      </p:sp>
      <p:grpSp>
        <p:nvGrpSpPr>
          <p:cNvPr id="17" name="Group 4">
            <a:extLst>
              <a:ext uri="{FF2B5EF4-FFF2-40B4-BE49-F238E27FC236}">
                <a16:creationId xmlns:a16="http://schemas.microsoft.com/office/drawing/2014/main" id="{BF3647FD-FD9A-9449-AC8B-CC151CEB9EA2}"/>
              </a:ext>
            </a:extLst>
          </p:cNvPr>
          <p:cNvGrpSpPr>
            <a:grpSpLocks noChangeAspect="1"/>
          </p:cNvGrpSpPr>
          <p:nvPr userDrawn="1"/>
        </p:nvGrpSpPr>
        <p:grpSpPr bwMode="auto">
          <a:xfrm>
            <a:off x="5302466" y="6347358"/>
            <a:ext cx="1041395" cy="1021289"/>
            <a:chOff x="2737" y="1746"/>
            <a:chExt cx="1266" cy="1268"/>
          </a:xfrm>
        </p:grpSpPr>
        <p:sp>
          <p:nvSpPr>
            <p:cNvPr id="18" name="Freeform 17">
              <a:extLst>
                <a:ext uri="{FF2B5EF4-FFF2-40B4-BE49-F238E27FC236}">
                  <a16:creationId xmlns:a16="http://schemas.microsoft.com/office/drawing/2014/main" id="{BDBA25E0-7D4A-474E-B06F-7331AFB3AD20}"/>
                </a:ext>
              </a:extLst>
            </p:cNvPr>
            <p:cNvSpPr>
              <a:spLocks/>
            </p:cNvSpPr>
            <p:nvPr userDrawn="1"/>
          </p:nvSpPr>
          <p:spPr bwMode="auto">
            <a:xfrm>
              <a:off x="3434" y="1746"/>
              <a:ext cx="2"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1" y="0"/>
                    <a:pt x="1" y="0"/>
                    <a:pt x="1" y="0"/>
                  </a:cubicBezTo>
                  <a:cubicBezTo>
                    <a:pt x="1" y="0"/>
                    <a:pt x="0" y="0"/>
                    <a:pt x="0" y="0"/>
                  </a:cubicBezTo>
                  <a:close/>
                </a:path>
              </a:pathLst>
            </a:custGeom>
            <a:solidFill>
              <a:srgbClr val="D42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sp>
          <p:nvSpPr>
            <p:cNvPr id="19" name="Freeform 18">
              <a:extLst>
                <a:ext uri="{FF2B5EF4-FFF2-40B4-BE49-F238E27FC236}">
                  <a16:creationId xmlns:a16="http://schemas.microsoft.com/office/drawing/2014/main" id="{F4474709-9F5A-F74C-B916-3D2F431222E7}"/>
                </a:ext>
              </a:extLst>
            </p:cNvPr>
            <p:cNvSpPr>
              <a:spLocks/>
            </p:cNvSpPr>
            <p:nvPr userDrawn="1"/>
          </p:nvSpPr>
          <p:spPr bwMode="auto">
            <a:xfrm>
              <a:off x="2737" y="1746"/>
              <a:ext cx="1266" cy="1268"/>
            </a:xfrm>
            <a:custGeom>
              <a:avLst/>
              <a:gdLst>
                <a:gd name="T0" fmla="*/ 518 w 534"/>
                <a:gd name="T1" fmla="*/ 190 h 536"/>
                <a:gd name="T2" fmla="*/ 510 w 534"/>
                <a:gd name="T3" fmla="*/ 163 h 536"/>
                <a:gd name="T4" fmla="*/ 499 w 534"/>
                <a:gd name="T5" fmla="*/ 140 h 536"/>
                <a:gd name="T6" fmla="*/ 488 w 534"/>
                <a:gd name="T7" fmla="*/ 117 h 536"/>
                <a:gd name="T8" fmla="*/ 471 w 534"/>
                <a:gd name="T9" fmla="*/ 96 h 536"/>
                <a:gd name="T10" fmla="*/ 463 w 534"/>
                <a:gd name="T11" fmla="*/ 86 h 536"/>
                <a:gd name="T12" fmla="*/ 442 w 534"/>
                <a:gd name="T13" fmla="*/ 64 h 536"/>
                <a:gd name="T14" fmla="*/ 427 w 534"/>
                <a:gd name="T15" fmla="*/ 56 h 536"/>
                <a:gd name="T16" fmla="*/ 406 w 534"/>
                <a:gd name="T17" fmla="*/ 41 h 536"/>
                <a:gd name="T18" fmla="*/ 386 w 534"/>
                <a:gd name="T19" fmla="*/ 32 h 536"/>
                <a:gd name="T20" fmla="*/ 361 w 534"/>
                <a:gd name="T21" fmla="*/ 19 h 536"/>
                <a:gd name="T22" fmla="*/ 349 w 534"/>
                <a:gd name="T23" fmla="*/ 15 h 536"/>
                <a:gd name="T24" fmla="*/ 335 w 534"/>
                <a:gd name="T25" fmla="*/ 9 h 536"/>
                <a:gd name="T26" fmla="*/ 301 w 534"/>
                <a:gd name="T27" fmla="*/ 5 h 536"/>
                <a:gd name="T28" fmla="*/ 277 w 534"/>
                <a:gd name="T29" fmla="*/ 3 h 536"/>
                <a:gd name="T30" fmla="*/ 322 w 534"/>
                <a:gd name="T31" fmla="*/ 6 h 536"/>
                <a:gd name="T32" fmla="*/ 294 w 534"/>
                <a:gd name="T33" fmla="*/ 0 h 536"/>
                <a:gd name="T34" fmla="*/ 251 w 534"/>
                <a:gd name="T35" fmla="*/ 0 h 536"/>
                <a:gd name="T36" fmla="*/ 223 w 534"/>
                <a:gd name="T37" fmla="*/ 3 h 536"/>
                <a:gd name="T38" fmla="*/ 153 w 534"/>
                <a:gd name="T39" fmla="*/ 26 h 536"/>
                <a:gd name="T40" fmla="*/ 141 w 534"/>
                <a:gd name="T41" fmla="*/ 32 h 536"/>
                <a:gd name="T42" fmla="*/ 109 w 534"/>
                <a:gd name="T43" fmla="*/ 52 h 536"/>
                <a:gd name="T44" fmla="*/ 89 w 534"/>
                <a:gd name="T45" fmla="*/ 65 h 536"/>
                <a:gd name="T46" fmla="*/ 77 w 534"/>
                <a:gd name="T47" fmla="*/ 77 h 536"/>
                <a:gd name="T48" fmla="*/ 70 w 534"/>
                <a:gd name="T49" fmla="*/ 90 h 536"/>
                <a:gd name="T50" fmla="*/ 57 w 534"/>
                <a:gd name="T51" fmla="*/ 106 h 536"/>
                <a:gd name="T52" fmla="*/ 44 w 534"/>
                <a:gd name="T53" fmla="*/ 125 h 536"/>
                <a:gd name="T54" fmla="*/ 20 w 534"/>
                <a:gd name="T55" fmla="*/ 170 h 536"/>
                <a:gd name="T56" fmla="*/ 13 w 534"/>
                <a:gd name="T57" fmla="*/ 188 h 536"/>
                <a:gd name="T58" fmla="*/ 8 w 534"/>
                <a:gd name="T59" fmla="*/ 202 h 536"/>
                <a:gd name="T60" fmla="*/ 3 w 534"/>
                <a:gd name="T61" fmla="*/ 220 h 536"/>
                <a:gd name="T62" fmla="*/ 4 w 534"/>
                <a:gd name="T63" fmla="*/ 236 h 536"/>
                <a:gd name="T64" fmla="*/ 2 w 534"/>
                <a:gd name="T65" fmla="*/ 254 h 536"/>
                <a:gd name="T66" fmla="*/ 1 w 534"/>
                <a:gd name="T67" fmla="*/ 271 h 536"/>
                <a:gd name="T68" fmla="*/ 2 w 534"/>
                <a:gd name="T69" fmla="*/ 288 h 536"/>
                <a:gd name="T70" fmla="*/ 6 w 534"/>
                <a:gd name="T71" fmla="*/ 324 h 536"/>
                <a:gd name="T72" fmla="*/ 12 w 534"/>
                <a:gd name="T73" fmla="*/ 348 h 536"/>
                <a:gd name="T74" fmla="*/ 28 w 534"/>
                <a:gd name="T75" fmla="*/ 387 h 536"/>
                <a:gd name="T76" fmla="*/ 48 w 534"/>
                <a:gd name="T77" fmla="*/ 423 h 536"/>
                <a:gd name="T78" fmla="*/ 90 w 534"/>
                <a:gd name="T79" fmla="*/ 468 h 536"/>
                <a:gd name="T80" fmla="*/ 119 w 534"/>
                <a:gd name="T81" fmla="*/ 492 h 536"/>
                <a:gd name="T82" fmla="*/ 154 w 534"/>
                <a:gd name="T83" fmla="*/ 510 h 536"/>
                <a:gd name="T84" fmla="*/ 197 w 534"/>
                <a:gd name="T85" fmla="*/ 526 h 536"/>
                <a:gd name="T86" fmla="*/ 227 w 534"/>
                <a:gd name="T87" fmla="*/ 534 h 536"/>
                <a:gd name="T88" fmla="*/ 238 w 534"/>
                <a:gd name="T89" fmla="*/ 534 h 536"/>
                <a:gd name="T90" fmla="*/ 272 w 534"/>
                <a:gd name="T91" fmla="*/ 536 h 536"/>
                <a:gd name="T92" fmla="*/ 336 w 534"/>
                <a:gd name="T93" fmla="*/ 529 h 536"/>
                <a:gd name="T94" fmla="*/ 362 w 534"/>
                <a:gd name="T95" fmla="*/ 519 h 536"/>
                <a:gd name="T96" fmla="*/ 462 w 534"/>
                <a:gd name="T97" fmla="*/ 454 h 536"/>
                <a:gd name="T98" fmla="*/ 491 w 534"/>
                <a:gd name="T99" fmla="*/ 418 h 536"/>
                <a:gd name="T100" fmla="*/ 515 w 534"/>
                <a:gd name="T101" fmla="*/ 372 h 536"/>
                <a:gd name="T102" fmla="*/ 524 w 534"/>
                <a:gd name="T103" fmla="*/ 347 h 536"/>
                <a:gd name="T104" fmla="*/ 531 w 534"/>
                <a:gd name="T105" fmla="*/ 319 h 536"/>
                <a:gd name="T106" fmla="*/ 531 w 534"/>
                <a:gd name="T107" fmla="*/ 268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34" h="536">
                  <a:moveTo>
                    <a:pt x="531" y="268"/>
                  </a:moveTo>
                  <a:cubicBezTo>
                    <a:pt x="530" y="268"/>
                    <a:pt x="530" y="269"/>
                    <a:pt x="530" y="269"/>
                  </a:cubicBezTo>
                  <a:cubicBezTo>
                    <a:pt x="530" y="269"/>
                    <a:pt x="530" y="268"/>
                    <a:pt x="530" y="268"/>
                  </a:cubicBezTo>
                  <a:cubicBezTo>
                    <a:pt x="530" y="241"/>
                    <a:pt x="526" y="215"/>
                    <a:pt x="518" y="190"/>
                  </a:cubicBezTo>
                  <a:cubicBezTo>
                    <a:pt x="518" y="190"/>
                    <a:pt x="518" y="190"/>
                    <a:pt x="518" y="190"/>
                  </a:cubicBezTo>
                  <a:cubicBezTo>
                    <a:pt x="517" y="188"/>
                    <a:pt x="517" y="186"/>
                    <a:pt x="516" y="184"/>
                  </a:cubicBezTo>
                  <a:cubicBezTo>
                    <a:pt x="516" y="182"/>
                    <a:pt x="515" y="179"/>
                    <a:pt x="515" y="177"/>
                  </a:cubicBezTo>
                  <a:cubicBezTo>
                    <a:pt x="514" y="175"/>
                    <a:pt x="513" y="173"/>
                    <a:pt x="513" y="171"/>
                  </a:cubicBezTo>
                  <a:cubicBezTo>
                    <a:pt x="512" y="169"/>
                    <a:pt x="512" y="168"/>
                    <a:pt x="511" y="166"/>
                  </a:cubicBezTo>
                  <a:cubicBezTo>
                    <a:pt x="511" y="165"/>
                    <a:pt x="510" y="163"/>
                    <a:pt x="510" y="163"/>
                  </a:cubicBezTo>
                  <a:cubicBezTo>
                    <a:pt x="509" y="161"/>
                    <a:pt x="509" y="159"/>
                    <a:pt x="508" y="157"/>
                  </a:cubicBezTo>
                  <a:cubicBezTo>
                    <a:pt x="507" y="155"/>
                    <a:pt x="506" y="154"/>
                    <a:pt x="505" y="152"/>
                  </a:cubicBezTo>
                  <a:cubicBezTo>
                    <a:pt x="504" y="150"/>
                    <a:pt x="503" y="148"/>
                    <a:pt x="502" y="146"/>
                  </a:cubicBezTo>
                  <a:cubicBezTo>
                    <a:pt x="501" y="145"/>
                    <a:pt x="501" y="144"/>
                    <a:pt x="500" y="143"/>
                  </a:cubicBezTo>
                  <a:cubicBezTo>
                    <a:pt x="500" y="142"/>
                    <a:pt x="499" y="141"/>
                    <a:pt x="499" y="140"/>
                  </a:cubicBezTo>
                  <a:cubicBezTo>
                    <a:pt x="492" y="127"/>
                    <a:pt x="496" y="133"/>
                    <a:pt x="493" y="127"/>
                  </a:cubicBezTo>
                  <a:cubicBezTo>
                    <a:pt x="488" y="119"/>
                    <a:pt x="493" y="129"/>
                    <a:pt x="491" y="126"/>
                  </a:cubicBezTo>
                  <a:cubicBezTo>
                    <a:pt x="489" y="121"/>
                    <a:pt x="489" y="121"/>
                    <a:pt x="489" y="121"/>
                  </a:cubicBezTo>
                  <a:cubicBezTo>
                    <a:pt x="488" y="119"/>
                    <a:pt x="487" y="118"/>
                    <a:pt x="486" y="116"/>
                  </a:cubicBezTo>
                  <a:cubicBezTo>
                    <a:pt x="490" y="121"/>
                    <a:pt x="488" y="118"/>
                    <a:pt x="488" y="117"/>
                  </a:cubicBezTo>
                  <a:cubicBezTo>
                    <a:pt x="486" y="115"/>
                    <a:pt x="485" y="113"/>
                    <a:pt x="483" y="111"/>
                  </a:cubicBezTo>
                  <a:cubicBezTo>
                    <a:pt x="483" y="109"/>
                    <a:pt x="482" y="108"/>
                    <a:pt x="481" y="107"/>
                  </a:cubicBezTo>
                  <a:cubicBezTo>
                    <a:pt x="480" y="106"/>
                    <a:pt x="479" y="105"/>
                    <a:pt x="479" y="104"/>
                  </a:cubicBezTo>
                  <a:cubicBezTo>
                    <a:pt x="477" y="102"/>
                    <a:pt x="476" y="100"/>
                    <a:pt x="474" y="98"/>
                  </a:cubicBezTo>
                  <a:cubicBezTo>
                    <a:pt x="473" y="97"/>
                    <a:pt x="472" y="96"/>
                    <a:pt x="471" y="96"/>
                  </a:cubicBezTo>
                  <a:cubicBezTo>
                    <a:pt x="469" y="93"/>
                    <a:pt x="468" y="91"/>
                    <a:pt x="467" y="90"/>
                  </a:cubicBezTo>
                  <a:cubicBezTo>
                    <a:pt x="465" y="88"/>
                    <a:pt x="465" y="87"/>
                    <a:pt x="464" y="86"/>
                  </a:cubicBezTo>
                  <a:cubicBezTo>
                    <a:pt x="463" y="84"/>
                    <a:pt x="462" y="83"/>
                    <a:pt x="460" y="81"/>
                  </a:cubicBezTo>
                  <a:cubicBezTo>
                    <a:pt x="461" y="83"/>
                    <a:pt x="463" y="86"/>
                    <a:pt x="463" y="86"/>
                  </a:cubicBezTo>
                  <a:cubicBezTo>
                    <a:pt x="460" y="82"/>
                    <a:pt x="461" y="84"/>
                    <a:pt x="463" y="86"/>
                  </a:cubicBezTo>
                  <a:cubicBezTo>
                    <a:pt x="462" y="85"/>
                    <a:pt x="461" y="84"/>
                    <a:pt x="460" y="83"/>
                  </a:cubicBezTo>
                  <a:cubicBezTo>
                    <a:pt x="459" y="82"/>
                    <a:pt x="457" y="80"/>
                    <a:pt x="456" y="79"/>
                  </a:cubicBezTo>
                  <a:cubicBezTo>
                    <a:pt x="455" y="77"/>
                    <a:pt x="453" y="76"/>
                    <a:pt x="451" y="74"/>
                  </a:cubicBezTo>
                  <a:cubicBezTo>
                    <a:pt x="450" y="72"/>
                    <a:pt x="448" y="70"/>
                    <a:pt x="446" y="69"/>
                  </a:cubicBezTo>
                  <a:cubicBezTo>
                    <a:pt x="445" y="67"/>
                    <a:pt x="443" y="66"/>
                    <a:pt x="442" y="64"/>
                  </a:cubicBezTo>
                  <a:cubicBezTo>
                    <a:pt x="441" y="63"/>
                    <a:pt x="440" y="63"/>
                    <a:pt x="439" y="62"/>
                  </a:cubicBezTo>
                  <a:cubicBezTo>
                    <a:pt x="439" y="61"/>
                    <a:pt x="438" y="61"/>
                    <a:pt x="437" y="60"/>
                  </a:cubicBezTo>
                  <a:cubicBezTo>
                    <a:pt x="435" y="58"/>
                    <a:pt x="433" y="57"/>
                    <a:pt x="432" y="57"/>
                  </a:cubicBezTo>
                  <a:cubicBezTo>
                    <a:pt x="432" y="57"/>
                    <a:pt x="432" y="57"/>
                    <a:pt x="432" y="57"/>
                  </a:cubicBezTo>
                  <a:cubicBezTo>
                    <a:pt x="430" y="56"/>
                    <a:pt x="432" y="59"/>
                    <a:pt x="427" y="56"/>
                  </a:cubicBezTo>
                  <a:cubicBezTo>
                    <a:pt x="424" y="54"/>
                    <a:pt x="424" y="54"/>
                    <a:pt x="424" y="54"/>
                  </a:cubicBezTo>
                  <a:cubicBezTo>
                    <a:pt x="420" y="51"/>
                    <a:pt x="420" y="51"/>
                    <a:pt x="420" y="51"/>
                  </a:cubicBezTo>
                  <a:cubicBezTo>
                    <a:pt x="417" y="49"/>
                    <a:pt x="419" y="49"/>
                    <a:pt x="419" y="49"/>
                  </a:cubicBezTo>
                  <a:cubicBezTo>
                    <a:pt x="417" y="48"/>
                    <a:pt x="415" y="47"/>
                    <a:pt x="413" y="46"/>
                  </a:cubicBezTo>
                  <a:cubicBezTo>
                    <a:pt x="410" y="44"/>
                    <a:pt x="408" y="43"/>
                    <a:pt x="406" y="41"/>
                  </a:cubicBezTo>
                  <a:cubicBezTo>
                    <a:pt x="401" y="38"/>
                    <a:pt x="396" y="35"/>
                    <a:pt x="391" y="33"/>
                  </a:cubicBezTo>
                  <a:cubicBezTo>
                    <a:pt x="393" y="34"/>
                    <a:pt x="394" y="35"/>
                    <a:pt x="396" y="37"/>
                  </a:cubicBezTo>
                  <a:cubicBezTo>
                    <a:pt x="400" y="41"/>
                    <a:pt x="400" y="41"/>
                    <a:pt x="400" y="41"/>
                  </a:cubicBezTo>
                  <a:cubicBezTo>
                    <a:pt x="398" y="40"/>
                    <a:pt x="396" y="38"/>
                    <a:pt x="393" y="37"/>
                  </a:cubicBezTo>
                  <a:cubicBezTo>
                    <a:pt x="391" y="35"/>
                    <a:pt x="389" y="34"/>
                    <a:pt x="386" y="32"/>
                  </a:cubicBezTo>
                  <a:cubicBezTo>
                    <a:pt x="384" y="31"/>
                    <a:pt x="382" y="30"/>
                    <a:pt x="380" y="29"/>
                  </a:cubicBezTo>
                  <a:cubicBezTo>
                    <a:pt x="378" y="28"/>
                    <a:pt x="377" y="28"/>
                    <a:pt x="376" y="28"/>
                  </a:cubicBezTo>
                  <a:cubicBezTo>
                    <a:pt x="375" y="27"/>
                    <a:pt x="373" y="26"/>
                    <a:pt x="372" y="25"/>
                  </a:cubicBezTo>
                  <a:cubicBezTo>
                    <a:pt x="368" y="22"/>
                    <a:pt x="365" y="21"/>
                    <a:pt x="363" y="20"/>
                  </a:cubicBezTo>
                  <a:cubicBezTo>
                    <a:pt x="362" y="20"/>
                    <a:pt x="361" y="20"/>
                    <a:pt x="361" y="19"/>
                  </a:cubicBezTo>
                  <a:cubicBezTo>
                    <a:pt x="360" y="19"/>
                    <a:pt x="359" y="19"/>
                    <a:pt x="359" y="19"/>
                  </a:cubicBezTo>
                  <a:cubicBezTo>
                    <a:pt x="357" y="19"/>
                    <a:pt x="357" y="19"/>
                    <a:pt x="353" y="18"/>
                  </a:cubicBezTo>
                  <a:cubicBezTo>
                    <a:pt x="349" y="16"/>
                    <a:pt x="349" y="16"/>
                    <a:pt x="349" y="16"/>
                  </a:cubicBezTo>
                  <a:cubicBezTo>
                    <a:pt x="348" y="15"/>
                    <a:pt x="346" y="15"/>
                    <a:pt x="345" y="14"/>
                  </a:cubicBezTo>
                  <a:cubicBezTo>
                    <a:pt x="346" y="14"/>
                    <a:pt x="348" y="15"/>
                    <a:pt x="349" y="15"/>
                  </a:cubicBezTo>
                  <a:cubicBezTo>
                    <a:pt x="354" y="17"/>
                    <a:pt x="354" y="17"/>
                    <a:pt x="354" y="17"/>
                  </a:cubicBezTo>
                  <a:cubicBezTo>
                    <a:pt x="351" y="16"/>
                    <a:pt x="350" y="15"/>
                    <a:pt x="348" y="14"/>
                  </a:cubicBezTo>
                  <a:cubicBezTo>
                    <a:pt x="346" y="14"/>
                    <a:pt x="345" y="13"/>
                    <a:pt x="344" y="13"/>
                  </a:cubicBezTo>
                  <a:cubicBezTo>
                    <a:pt x="341" y="12"/>
                    <a:pt x="338" y="11"/>
                    <a:pt x="335" y="9"/>
                  </a:cubicBezTo>
                  <a:cubicBezTo>
                    <a:pt x="335" y="9"/>
                    <a:pt x="335" y="9"/>
                    <a:pt x="335" y="9"/>
                  </a:cubicBezTo>
                  <a:cubicBezTo>
                    <a:pt x="335" y="10"/>
                    <a:pt x="336" y="10"/>
                    <a:pt x="336" y="10"/>
                  </a:cubicBezTo>
                  <a:cubicBezTo>
                    <a:pt x="334" y="9"/>
                    <a:pt x="334" y="9"/>
                    <a:pt x="334" y="9"/>
                  </a:cubicBezTo>
                  <a:cubicBezTo>
                    <a:pt x="333" y="10"/>
                    <a:pt x="328" y="9"/>
                    <a:pt x="322" y="8"/>
                  </a:cubicBezTo>
                  <a:cubicBezTo>
                    <a:pt x="318" y="7"/>
                    <a:pt x="314" y="6"/>
                    <a:pt x="309" y="6"/>
                  </a:cubicBezTo>
                  <a:cubicBezTo>
                    <a:pt x="307" y="5"/>
                    <a:pt x="304" y="5"/>
                    <a:pt x="301" y="5"/>
                  </a:cubicBezTo>
                  <a:cubicBezTo>
                    <a:pt x="300" y="4"/>
                    <a:pt x="298" y="4"/>
                    <a:pt x="297" y="4"/>
                  </a:cubicBezTo>
                  <a:cubicBezTo>
                    <a:pt x="295" y="3"/>
                    <a:pt x="294" y="3"/>
                    <a:pt x="292" y="3"/>
                  </a:cubicBezTo>
                  <a:cubicBezTo>
                    <a:pt x="288" y="4"/>
                    <a:pt x="288" y="4"/>
                    <a:pt x="288" y="4"/>
                  </a:cubicBezTo>
                  <a:cubicBezTo>
                    <a:pt x="286" y="4"/>
                    <a:pt x="285" y="3"/>
                    <a:pt x="283" y="3"/>
                  </a:cubicBezTo>
                  <a:cubicBezTo>
                    <a:pt x="277" y="3"/>
                    <a:pt x="277" y="3"/>
                    <a:pt x="277" y="3"/>
                  </a:cubicBezTo>
                  <a:cubicBezTo>
                    <a:pt x="277" y="2"/>
                    <a:pt x="277" y="2"/>
                    <a:pt x="277" y="2"/>
                  </a:cubicBezTo>
                  <a:cubicBezTo>
                    <a:pt x="283" y="2"/>
                    <a:pt x="290" y="2"/>
                    <a:pt x="298" y="3"/>
                  </a:cubicBezTo>
                  <a:cubicBezTo>
                    <a:pt x="302" y="3"/>
                    <a:pt x="307" y="4"/>
                    <a:pt x="311" y="4"/>
                  </a:cubicBezTo>
                  <a:cubicBezTo>
                    <a:pt x="315" y="5"/>
                    <a:pt x="318" y="6"/>
                    <a:pt x="322" y="6"/>
                  </a:cubicBezTo>
                  <a:cubicBezTo>
                    <a:pt x="322" y="6"/>
                    <a:pt x="322" y="6"/>
                    <a:pt x="322" y="6"/>
                  </a:cubicBezTo>
                  <a:cubicBezTo>
                    <a:pt x="318" y="5"/>
                    <a:pt x="314" y="4"/>
                    <a:pt x="310" y="4"/>
                  </a:cubicBezTo>
                  <a:cubicBezTo>
                    <a:pt x="306" y="3"/>
                    <a:pt x="302" y="3"/>
                    <a:pt x="299" y="3"/>
                  </a:cubicBezTo>
                  <a:cubicBezTo>
                    <a:pt x="299" y="3"/>
                    <a:pt x="298" y="2"/>
                    <a:pt x="297" y="2"/>
                  </a:cubicBezTo>
                  <a:cubicBezTo>
                    <a:pt x="296" y="2"/>
                    <a:pt x="295" y="2"/>
                    <a:pt x="294" y="1"/>
                  </a:cubicBezTo>
                  <a:cubicBezTo>
                    <a:pt x="293" y="1"/>
                    <a:pt x="293" y="1"/>
                    <a:pt x="294" y="0"/>
                  </a:cubicBezTo>
                  <a:cubicBezTo>
                    <a:pt x="290" y="1"/>
                    <a:pt x="290" y="1"/>
                    <a:pt x="290" y="1"/>
                  </a:cubicBezTo>
                  <a:cubicBezTo>
                    <a:pt x="283" y="0"/>
                    <a:pt x="278" y="0"/>
                    <a:pt x="274" y="0"/>
                  </a:cubicBezTo>
                  <a:cubicBezTo>
                    <a:pt x="269" y="0"/>
                    <a:pt x="266" y="0"/>
                    <a:pt x="262" y="0"/>
                  </a:cubicBezTo>
                  <a:cubicBezTo>
                    <a:pt x="261" y="0"/>
                    <a:pt x="259" y="0"/>
                    <a:pt x="257" y="0"/>
                  </a:cubicBezTo>
                  <a:cubicBezTo>
                    <a:pt x="255" y="0"/>
                    <a:pt x="253" y="0"/>
                    <a:pt x="251" y="0"/>
                  </a:cubicBezTo>
                  <a:cubicBezTo>
                    <a:pt x="248" y="1"/>
                    <a:pt x="246" y="1"/>
                    <a:pt x="243" y="1"/>
                  </a:cubicBezTo>
                  <a:cubicBezTo>
                    <a:pt x="240" y="1"/>
                    <a:pt x="237" y="1"/>
                    <a:pt x="234" y="2"/>
                  </a:cubicBezTo>
                  <a:cubicBezTo>
                    <a:pt x="236" y="2"/>
                    <a:pt x="236" y="2"/>
                    <a:pt x="236" y="2"/>
                  </a:cubicBezTo>
                  <a:cubicBezTo>
                    <a:pt x="233" y="2"/>
                    <a:pt x="231" y="3"/>
                    <a:pt x="228" y="3"/>
                  </a:cubicBezTo>
                  <a:cubicBezTo>
                    <a:pt x="226" y="3"/>
                    <a:pt x="224" y="4"/>
                    <a:pt x="223" y="3"/>
                  </a:cubicBezTo>
                  <a:cubicBezTo>
                    <a:pt x="206" y="6"/>
                    <a:pt x="189" y="11"/>
                    <a:pt x="178" y="13"/>
                  </a:cubicBezTo>
                  <a:cubicBezTo>
                    <a:pt x="177" y="14"/>
                    <a:pt x="177" y="15"/>
                    <a:pt x="176" y="15"/>
                  </a:cubicBezTo>
                  <a:cubicBezTo>
                    <a:pt x="173" y="16"/>
                    <a:pt x="167" y="17"/>
                    <a:pt x="166" y="19"/>
                  </a:cubicBezTo>
                  <a:cubicBezTo>
                    <a:pt x="164" y="20"/>
                    <a:pt x="161" y="21"/>
                    <a:pt x="159" y="23"/>
                  </a:cubicBezTo>
                  <a:cubicBezTo>
                    <a:pt x="157" y="24"/>
                    <a:pt x="155" y="25"/>
                    <a:pt x="153" y="26"/>
                  </a:cubicBezTo>
                  <a:cubicBezTo>
                    <a:pt x="151" y="27"/>
                    <a:pt x="149" y="28"/>
                    <a:pt x="147" y="29"/>
                  </a:cubicBezTo>
                  <a:cubicBezTo>
                    <a:pt x="147" y="29"/>
                    <a:pt x="147" y="29"/>
                    <a:pt x="147" y="29"/>
                  </a:cubicBezTo>
                  <a:cubicBezTo>
                    <a:pt x="146" y="29"/>
                    <a:pt x="146" y="29"/>
                    <a:pt x="146" y="29"/>
                  </a:cubicBezTo>
                  <a:cubicBezTo>
                    <a:pt x="146" y="29"/>
                    <a:pt x="146" y="29"/>
                    <a:pt x="146" y="29"/>
                  </a:cubicBezTo>
                  <a:cubicBezTo>
                    <a:pt x="141" y="31"/>
                    <a:pt x="141" y="32"/>
                    <a:pt x="141" y="32"/>
                  </a:cubicBezTo>
                  <a:cubicBezTo>
                    <a:pt x="141" y="32"/>
                    <a:pt x="140" y="33"/>
                    <a:pt x="135" y="35"/>
                  </a:cubicBezTo>
                  <a:cubicBezTo>
                    <a:pt x="133" y="36"/>
                    <a:pt x="132" y="37"/>
                    <a:pt x="131" y="38"/>
                  </a:cubicBezTo>
                  <a:cubicBezTo>
                    <a:pt x="130" y="39"/>
                    <a:pt x="129" y="41"/>
                    <a:pt x="126" y="42"/>
                  </a:cubicBezTo>
                  <a:cubicBezTo>
                    <a:pt x="120" y="44"/>
                    <a:pt x="120" y="44"/>
                    <a:pt x="120" y="44"/>
                  </a:cubicBezTo>
                  <a:cubicBezTo>
                    <a:pt x="115" y="47"/>
                    <a:pt x="112" y="49"/>
                    <a:pt x="109" y="52"/>
                  </a:cubicBezTo>
                  <a:cubicBezTo>
                    <a:pt x="108" y="53"/>
                    <a:pt x="106" y="55"/>
                    <a:pt x="104" y="56"/>
                  </a:cubicBezTo>
                  <a:cubicBezTo>
                    <a:pt x="103" y="57"/>
                    <a:pt x="102" y="58"/>
                    <a:pt x="101" y="59"/>
                  </a:cubicBezTo>
                  <a:cubicBezTo>
                    <a:pt x="100" y="60"/>
                    <a:pt x="99" y="60"/>
                    <a:pt x="99" y="61"/>
                  </a:cubicBezTo>
                  <a:cubicBezTo>
                    <a:pt x="98" y="61"/>
                    <a:pt x="97" y="62"/>
                    <a:pt x="96" y="63"/>
                  </a:cubicBezTo>
                  <a:cubicBezTo>
                    <a:pt x="90" y="67"/>
                    <a:pt x="86" y="69"/>
                    <a:pt x="89" y="65"/>
                  </a:cubicBezTo>
                  <a:cubicBezTo>
                    <a:pt x="87" y="68"/>
                    <a:pt x="87" y="68"/>
                    <a:pt x="86" y="69"/>
                  </a:cubicBezTo>
                  <a:cubicBezTo>
                    <a:pt x="85" y="70"/>
                    <a:pt x="84" y="71"/>
                    <a:pt x="81" y="75"/>
                  </a:cubicBezTo>
                  <a:cubicBezTo>
                    <a:pt x="80" y="75"/>
                    <a:pt x="80" y="74"/>
                    <a:pt x="81" y="73"/>
                  </a:cubicBezTo>
                  <a:cubicBezTo>
                    <a:pt x="80" y="74"/>
                    <a:pt x="79" y="75"/>
                    <a:pt x="78" y="76"/>
                  </a:cubicBezTo>
                  <a:cubicBezTo>
                    <a:pt x="77" y="76"/>
                    <a:pt x="77" y="77"/>
                    <a:pt x="77" y="77"/>
                  </a:cubicBezTo>
                  <a:cubicBezTo>
                    <a:pt x="76" y="78"/>
                    <a:pt x="76" y="79"/>
                    <a:pt x="73" y="81"/>
                  </a:cubicBezTo>
                  <a:cubicBezTo>
                    <a:pt x="73" y="83"/>
                    <a:pt x="73" y="86"/>
                    <a:pt x="72" y="88"/>
                  </a:cubicBezTo>
                  <a:cubicBezTo>
                    <a:pt x="74" y="86"/>
                    <a:pt x="74" y="86"/>
                    <a:pt x="74" y="86"/>
                  </a:cubicBezTo>
                  <a:cubicBezTo>
                    <a:pt x="73" y="87"/>
                    <a:pt x="72" y="88"/>
                    <a:pt x="72" y="88"/>
                  </a:cubicBezTo>
                  <a:cubicBezTo>
                    <a:pt x="71" y="89"/>
                    <a:pt x="71" y="90"/>
                    <a:pt x="70" y="90"/>
                  </a:cubicBezTo>
                  <a:cubicBezTo>
                    <a:pt x="69" y="92"/>
                    <a:pt x="68" y="93"/>
                    <a:pt x="67" y="95"/>
                  </a:cubicBezTo>
                  <a:cubicBezTo>
                    <a:pt x="66" y="96"/>
                    <a:pt x="65" y="97"/>
                    <a:pt x="63" y="99"/>
                  </a:cubicBezTo>
                  <a:cubicBezTo>
                    <a:pt x="62" y="100"/>
                    <a:pt x="61" y="102"/>
                    <a:pt x="60" y="103"/>
                  </a:cubicBezTo>
                  <a:cubicBezTo>
                    <a:pt x="59" y="103"/>
                    <a:pt x="59" y="103"/>
                    <a:pt x="59" y="103"/>
                  </a:cubicBezTo>
                  <a:cubicBezTo>
                    <a:pt x="57" y="106"/>
                    <a:pt x="57" y="106"/>
                    <a:pt x="57" y="106"/>
                  </a:cubicBezTo>
                  <a:cubicBezTo>
                    <a:pt x="56" y="107"/>
                    <a:pt x="55" y="108"/>
                    <a:pt x="54" y="109"/>
                  </a:cubicBezTo>
                  <a:cubicBezTo>
                    <a:pt x="53" y="109"/>
                    <a:pt x="53" y="109"/>
                    <a:pt x="53" y="109"/>
                  </a:cubicBezTo>
                  <a:cubicBezTo>
                    <a:pt x="51" y="113"/>
                    <a:pt x="49" y="116"/>
                    <a:pt x="47" y="119"/>
                  </a:cubicBezTo>
                  <a:cubicBezTo>
                    <a:pt x="48" y="118"/>
                    <a:pt x="48" y="118"/>
                    <a:pt x="48" y="118"/>
                  </a:cubicBezTo>
                  <a:cubicBezTo>
                    <a:pt x="47" y="119"/>
                    <a:pt x="46" y="122"/>
                    <a:pt x="44" y="125"/>
                  </a:cubicBezTo>
                  <a:cubicBezTo>
                    <a:pt x="43" y="126"/>
                    <a:pt x="42" y="128"/>
                    <a:pt x="41" y="129"/>
                  </a:cubicBezTo>
                  <a:cubicBezTo>
                    <a:pt x="40" y="130"/>
                    <a:pt x="39" y="132"/>
                    <a:pt x="39" y="133"/>
                  </a:cubicBezTo>
                  <a:cubicBezTo>
                    <a:pt x="38" y="132"/>
                    <a:pt x="38" y="132"/>
                    <a:pt x="38" y="132"/>
                  </a:cubicBezTo>
                  <a:cubicBezTo>
                    <a:pt x="30" y="145"/>
                    <a:pt x="26" y="156"/>
                    <a:pt x="20" y="173"/>
                  </a:cubicBezTo>
                  <a:cubicBezTo>
                    <a:pt x="20" y="170"/>
                    <a:pt x="20" y="170"/>
                    <a:pt x="20" y="170"/>
                  </a:cubicBezTo>
                  <a:cubicBezTo>
                    <a:pt x="18" y="173"/>
                    <a:pt x="18" y="173"/>
                    <a:pt x="19" y="174"/>
                  </a:cubicBezTo>
                  <a:cubicBezTo>
                    <a:pt x="19" y="175"/>
                    <a:pt x="19" y="175"/>
                    <a:pt x="17" y="179"/>
                  </a:cubicBezTo>
                  <a:cubicBezTo>
                    <a:pt x="16" y="179"/>
                    <a:pt x="16" y="179"/>
                    <a:pt x="16" y="179"/>
                  </a:cubicBezTo>
                  <a:cubicBezTo>
                    <a:pt x="16" y="182"/>
                    <a:pt x="15" y="184"/>
                    <a:pt x="14" y="185"/>
                  </a:cubicBezTo>
                  <a:cubicBezTo>
                    <a:pt x="14" y="186"/>
                    <a:pt x="14" y="187"/>
                    <a:pt x="13" y="188"/>
                  </a:cubicBezTo>
                  <a:cubicBezTo>
                    <a:pt x="13" y="188"/>
                    <a:pt x="12" y="189"/>
                    <a:pt x="12" y="190"/>
                  </a:cubicBezTo>
                  <a:cubicBezTo>
                    <a:pt x="14" y="189"/>
                    <a:pt x="14" y="189"/>
                    <a:pt x="14" y="189"/>
                  </a:cubicBezTo>
                  <a:cubicBezTo>
                    <a:pt x="11" y="196"/>
                    <a:pt x="11" y="196"/>
                    <a:pt x="11" y="196"/>
                  </a:cubicBezTo>
                  <a:cubicBezTo>
                    <a:pt x="10" y="198"/>
                    <a:pt x="10" y="200"/>
                    <a:pt x="9" y="201"/>
                  </a:cubicBezTo>
                  <a:cubicBezTo>
                    <a:pt x="9" y="201"/>
                    <a:pt x="9" y="202"/>
                    <a:pt x="8" y="202"/>
                  </a:cubicBezTo>
                  <a:cubicBezTo>
                    <a:pt x="8" y="202"/>
                    <a:pt x="8" y="200"/>
                    <a:pt x="8" y="200"/>
                  </a:cubicBezTo>
                  <a:cubicBezTo>
                    <a:pt x="7" y="202"/>
                    <a:pt x="7" y="204"/>
                    <a:pt x="7" y="206"/>
                  </a:cubicBezTo>
                  <a:cubicBezTo>
                    <a:pt x="6" y="207"/>
                    <a:pt x="6" y="207"/>
                    <a:pt x="6" y="207"/>
                  </a:cubicBezTo>
                  <a:cubicBezTo>
                    <a:pt x="6" y="212"/>
                    <a:pt x="4" y="211"/>
                    <a:pt x="4" y="219"/>
                  </a:cubicBezTo>
                  <a:cubicBezTo>
                    <a:pt x="3" y="220"/>
                    <a:pt x="3" y="218"/>
                    <a:pt x="3" y="220"/>
                  </a:cubicBezTo>
                  <a:cubicBezTo>
                    <a:pt x="2" y="227"/>
                    <a:pt x="2" y="227"/>
                    <a:pt x="2" y="227"/>
                  </a:cubicBezTo>
                  <a:cubicBezTo>
                    <a:pt x="2" y="233"/>
                    <a:pt x="2" y="233"/>
                    <a:pt x="2" y="233"/>
                  </a:cubicBezTo>
                  <a:cubicBezTo>
                    <a:pt x="3" y="231"/>
                    <a:pt x="3" y="228"/>
                    <a:pt x="3" y="225"/>
                  </a:cubicBezTo>
                  <a:cubicBezTo>
                    <a:pt x="4" y="227"/>
                    <a:pt x="4" y="227"/>
                    <a:pt x="4" y="227"/>
                  </a:cubicBezTo>
                  <a:cubicBezTo>
                    <a:pt x="4" y="231"/>
                    <a:pt x="4" y="233"/>
                    <a:pt x="4" y="236"/>
                  </a:cubicBezTo>
                  <a:cubicBezTo>
                    <a:pt x="3" y="238"/>
                    <a:pt x="3" y="240"/>
                    <a:pt x="3" y="243"/>
                  </a:cubicBezTo>
                  <a:cubicBezTo>
                    <a:pt x="3" y="242"/>
                    <a:pt x="2" y="240"/>
                    <a:pt x="2" y="239"/>
                  </a:cubicBezTo>
                  <a:cubicBezTo>
                    <a:pt x="2" y="244"/>
                    <a:pt x="2" y="246"/>
                    <a:pt x="2" y="248"/>
                  </a:cubicBezTo>
                  <a:cubicBezTo>
                    <a:pt x="1" y="250"/>
                    <a:pt x="1" y="252"/>
                    <a:pt x="1" y="254"/>
                  </a:cubicBezTo>
                  <a:cubicBezTo>
                    <a:pt x="1" y="253"/>
                    <a:pt x="2" y="250"/>
                    <a:pt x="2" y="254"/>
                  </a:cubicBezTo>
                  <a:cubicBezTo>
                    <a:pt x="2" y="257"/>
                    <a:pt x="1" y="255"/>
                    <a:pt x="1" y="258"/>
                  </a:cubicBezTo>
                  <a:cubicBezTo>
                    <a:pt x="1" y="258"/>
                    <a:pt x="2" y="260"/>
                    <a:pt x="2" y="263"/>
                  </a:cubicBezTo>
                  <a:cubicBezTo>
                    <a:pt x="2" y="264"/>
                    <a:pt x="2" y="265"/>
                    <a:pt x="2" y="267"/>
                  </a:cubicBezTo>
                  <a:cubicBezTo>
                    <a:pt x="2" y="268"/>
                    <a:pt x="2" y="270"/>
                    <a:pt x="2" y="272"/>
                  </a:cubicBezTo>
                  <a:cubicBezTo>
                    <a:pt x="2" y="271"/>
                    <a:pt x="1" y="271"/>
                    <a:pt x="1" y="271"/>
                  </a:cubicBezTo>
                  <a:cubicBezTo>
                    <a:pt x="2" y="272"/>
                    <a:pt x="2" y="273"/>
                    <a:pt x="2" y="276"/>
                  </a:cubicBezTo>
                  <a:cubicBezTo>
                    <a:pt x="0" y="274"/>
                    <a:pt x="0" y="274"/>
                    <a:pt x="0" y="274"/>
                  </a:cubicBezTo>
                  <a:cubicBezTo>
                    <a:pt x="2" y="280"/>
                    <a:pt x="2" y="280"/>
                    <a:pt x="2" y="280"/>
                  </a:cubicBezTo>
                  <a:cubicBezTo>
                    <a:pt x="2" y="281"/>
                    <a:pt x="2" y="283"/>
                    <a:pt x="2" y="285"/>
                  </a:cubicBezTo>
                  <a:cubicBezTo>
                    <a:pt x="2" y="287"/>
                    <a:pt x="2" y="288"/>
                    <a:pt x="2" y="288"/>
                  </a:cubicBezTo>
                  <a:cubicBezTo>
                    <a:pt x="2" y="286"/>
                    <a:pt x="2" y="286"/>
                    <a:pt x="2" y="286"/>
                  </a:cubicBezTo>
                  <a:cubicBezTo>
                    <a:pt x="2" y="295"/>
                    <a:pt x="3" y="303"/>
                    <a:pt x="4" y="312"/>
                  </a:cubicBezTo>
                  <a:cubicBezTo>
                    <a:pt x="3" y="313"/>
                    <a:pt x="3" y="313"/>
                    <a:pt x="3" y="313"/>
                  </a:cubicBezTo>
                  <a:cubicBezTo>
                    <a:pt x="4" y="314"/>
                    <a:pt x="5" y="317"/>
                    <a:pt x="5" y="320"/>
                  </a:cubicBezTo>
                  <a:cubicBezTo>
                    <a:pt x="5" y="322"/>
                    <a:pt x="6" y="323"/>
                    <a:pt x="6" y="324"/>
                  </a:cubicBezTo>
                  <a:cubicBezTo>
                    <a:pt x="6" y="325"/>
                    <a:pt x="7" y="326"/>
                    <a:pt x="7" y="326"/>
                  </a:cubicBezTo>
                  <a:cubicBezTo>
                    <a:pt x="7" y="327"/>
                    <a:pt x="7" y="329"/>
                    <a:pt x="8" y="331"/>
                  </a:cubicBezTo>
                  <a:cubicBezTo>
                    <a:pt x="8" y="333"/>
                    <a:pt x="9" y="335"/>
                    <a:pt x="9" y="337"/>
                  </a:cubicBezTo>
                  <a:cubicBezTo>
                    <a:pt x="11" y="340"/>
                    <a:pt x="11" y="343"/>
                    <a:pt x="10" y="342"/>
                  </a:cubicBezTo>
                  <a:cubicBezTo>
                    <a:pt x="10" y="344"/>
                    <a:pt x="11" y="346"/>
                    <a:pt x="12" y="348"/>
                  </a:cubicBezTo>
                  <a:cubicBezTo>
                    <a:pt x="12" y="350"/>
                    <a:pt x="13" y="352"/>
                    <a:pt x="14" y="353"/>
                  </a:cubicBezTo>
                  <a:cubicBezTo>
                    <a:pt x="15" y="357"/>
                    <a:pt x="16" y="360"/>
                    <a:pt x="18" y="363"/>
                  </a:cubicBezTo>
                  <a:cubicBezTo>
                    <a:pt x="19" y="367"/>
                    <a:pt x="21" y="370"/>
                    <a:pt x="22" y="374"/>
                  </a:cubicBezTo>
                  <a:cubicBezTo>
                    <a:pt x="23" y="376"/>
                    <a:pt x="24" y="378"/>
                    <a:pt x="25" y="380"/>
                  </a:cubicBezTo>
                  <a:cubicBezTo>
                    <a:pt x="26" y="382"/>
                    <a:pt x="27" y="384"/>
                    <a:pt x="28" y="387"/>
                  </a:cubicBezTo>
                  <a:cubicBezTo>
                    <a:pt x="29" y="390"/>
                    <a:pt x="32" y="397"/>
                    <a:pt x="35" y="404"/>
                  </a:cubicBezTo>
                  <a:cubicBezTo>
                    <a:pt x="36" y="405"/>
                    <a:pt x="37" y="407"/>
                    <a:pt x="38" y="409"/>
                  </a:cubicBezTo>
                  <a:cubicBezTo>
                    <a:pt x="40" y="410"/>
                    <a:pt x="41" y="412"/>
                    <a:pt x="42" y="414"/>
                  </a:cubicBezTo>
                  <a:cubicBezTo>
                    <a:pt x="43" y="416"/>
                    <a:pt x="44" y="417"/>
                    <a:pt x="45" y="419"/>
                  </a:cubicBezTo>
                  <a:cubicBezTo>
                    <a:pt x="46" y="420"/>
                    <a:pt x="47" y="422"/>
                    <a:pt x="48" y="423"/>
                  </a:cubicBezTo>
                  <a:cubicBezTo>
                    <a:pt x="56" y="434"/>
                    <a:pt x="63" y="442"/>
                    <a:pt x="71" y="450"/>
                  </a:cubicBezTo>
                  <a:cubicBezTo>
                    <a:pt x="73" y="452"/>
                    <a:pt x="75" y="454"/>
                    <a:pt x="77" y="456"/>
                  </a:cubicBezTo>
                  <a:cubicBezTo>
                    <a:pt x="78" y="457"/>
                    <a:pt x="79" y="458"/>
                    <a:pt x="80" y="459"/>
                  </a:cubicBezTo>
                  <a:cubicBezTo>
                    <a:pt x="81" y="460"/>
                    <a:pt x="82" y="461"/>
                    <a:pt x="83" y="462"/>
                  </a:cubicBezTo>
                  <a:cubicBezTo>
                    <a:pt x="85" y="464"/>
                    <a:pt x="87" y="466"/>
                    <a:pt x="90" y="468"/>
                  </a:cubicBezTo>
                  <a:cubicBezTo>
                    <a:pt x="92" y="470"/>
                    <a:pt x="94" y="472"/>
                    <a:pt x="97" y="474"/>
                  </a:cubicBezTo>
                  <a:cubicBezTo>
                    <a:pt x="98" y="476"/>
                    <a:pt x="100" y="477"/>
                    <a:pt x="102" y="478"/>
                  </a:cubicBezTo>
                  <a:cubicBezTo>
                    <a:pt x="103" y="480"/>
                    <a:pt x="105" y="482"/>
                    <a:pt x="107" y="483"/>
                  </a:cubicBezTo>
                  <a:cubicBezTo>
                    <a:pt x="109" y="485"/>
                    <a:pt x="111" y="486"/>
                    <a:pt x="113" y="487"/>
                  </a:cubicBezTo>
                  <a:cubicBezTo>
                    <a:pt x="115" y="489"/>
                    <a:pt x="117" y="490"/>
                    <a:pt x="119" y="492"/>
                  </a:cubicBezTo>
                  <a:cubicBezTo>
                    <a:pt x="122" y="493"/>
                    <a:pt x="124" y="494"/>
                    <a:pt x="126" y="496"/>
                  </a:cubicBezTo>
                  <a:cubicBezTo>
                    <a:pt x="128" y="497"/>
                    <a:pt x="131" y="498"/>
                    <a:pt x="133" y="499"/>
                  </a:cubicBezTo>
                  <a:cubicBezTo>
                    <a:pt x="137" y="502"/>
                    <a:pt x="141" y="504"/>
                    <a:pt x="145" y="507"/>
                  </a:cubicBezTo>
                  <a:cubicBezTo>
                    <a:pt x="150" y="508"/>
                    <a:pt x="150" y="508"/>
                    <a:pt x="150" y="508"/>
                  </a:cubicBezTo>
                  <a:cubicBezTo>
                    <a:pt x="151" y="509"/>
                    <a:pt x="152" y="510"/>
                    <a:pt x="154" y="510"/>
                  </a:cubicBezTo>
                  <a:cubicBezTo>
                    <a:pt x="155" y="511"/>
                    <a:pt x="157" y="512"/>
                    <a:pt x="158" y="513"/>
                  </a:cubicBezTo>
                  <a:cubicBezTo>
                    <a:pt x="161" y="514"/>
                    <a:pt x="165" y="516"/>
                    <a:pt x="169" y="517"/>
                  </a:cubicBezTo>
                  <a:cubicBezTo>
                    <a:pt x="176" y="520"/>
                    <a:pt x="184" y="523"/>
                    <a:pt x="192" y="526"/>
                  </a:cubicBezTo>
                  <a:cubicBezTo>
                    <a:pt x="196" y="527"/>
                    <a:pt x="198" y="527"/>
                    <a:pt x="199" y="527"/>
                  </a:cubicBezTo>
                  <a:cubicBezTo>
                    <a:pt x="198" y="527"/>
                    <a:pt x="197" y="527"/>
                    <a:pt x="197" y="526"/>
                  </a:cubicBezTo>
                  <a:cubicBezTo>
                    <a:pt x="199" y="527"/>
                    <a:pt x="202" y="528"/>
                    <a:pt x="205" y="528"/>
                  </a:cubicBezTo>
                  <a:cubicBezTo>
                    <a:pt x="208" y="529"/>
                    <a:pt x="210" y="530"/>
                    <a:pt x="209" y="530"/>
                  </a:cubicBezTo>
                  <a:cubicBezTo>
                    <a:pt x="208" y="530"/>
                    <a:pt x="208" y="530"/>
                    <a:pt x="208" y="530"/>
                  </a:cubicBezTo>
                  <a:cubicBezTo>
                    <a:pt x="208" y="531"/>
                    <a:pt x="211" y="531"/>
                    <a:pt x="215" y="532"/>
                  </a:cubicBezTo>
                  <a:cubicBezTo>
                    <a:pt x="220" y="533"/>
                    <a:pt x="225" y="533"/>
                    <a:pt x="227" y="534"/>
                  </a:cubicBezTo>
                  <a:cubicBezTo>
                    <a:pt x="225" y="533"/>
                    <a:pt x="225" y="533"/>
                    <a:pt x="225" y="533"/>
                  </a:cubicBezTo>
                  <a:cubicBezTo>
                    <a:pt x="229" y="533"/>
                    <a:pt x="229" y="533"/>
                    <a:pt x="229" y="533"/>
                  </a:cubicBezTo>
                  <a:cubicBezTo>
                    <a:pt x="233" y="534"/>
                    <a:pt x="233" y="534"/>
                    <a:pt x="233" y="534"/>
                  </a:cubicBezTo>
                  <a:cubicBezTo>
                    <a:pt x="231" y="534"/>
                    <a:pt x="231" y="534"/>
                    <a:pt x="231" y="534"/>
                  </a:cubicBezTo>
                  <a:cubicBezTo>
                    <a:pt x="233" y="534"/>
                    <a:pt x="236" y="534"/>
                    <a:pt x="238" y="534"/>
                  </a:cubicBezTo>
                  <a:cubicBezTo>
                    <a:pt x="240" y="535"/>
                    <a:pt x="242" y="535"/>
                    <a:pt x="244" y="535"/>
                  </a:cubicBezTo>
                  <a:cubicBezTo>
                    <a:pt x="249" y="535"/>
                    <a:pt x="252" y="535"/>
                    <a:pt x="256" y="535"/>
                  </a:cubicBezTo>
                  <a:cubicBezTo>
                    <a:pt x="260" y="536"/>
                    <a:pt x="264" y="536"/>
                    <a:pt x="267" y="536"/>
                  </a:cubicBezTo>
                  <a:cubicBezTo>
                    <a:pt x="268" y="536"/>
                    <a:pt x="269" y="536"/>
                    <a:pt x="270" y="536"/>
                  </a:cubicBezTo>
                  <a:cubicBezTo>
                    <a:pt x="271" y="536"/>
                    <a:pt x="271" y="536"/>
                    <a:pt x="272" y="536"/>
                  </a:cubicBezTo>
                  <a:cubicBezTo>
                    <a:pt x="274" y="536"/>
                    <a:pt x="276" y="536"/>
                    <a:pt x="277" y="536"/>
                  </a:cubicBezTo>
                  <a:cubicBezTo>
                    <a:pt x="291" y="536"/>
                    <a:pt x="304" y="535"/>
                    <a:pt x="322" y="530"/>
                  </a:cubicBezTo>
                  <a:cubicBezTo>
                    <a:pt x="320" y="531"/>
                    <a:pt x="321" y="531"/>
                    <a:pt x="324" y="530"/>
                  </a:cubicBezTo>
                  <a:cubicBezTo>
                    <a:pt x="326" y="530"/>
                    <a:pt x="329" y="529"/>
                    <a:pt x="329" y="530"/>
                  </a:cubicBezTo>
                  <a:cubicBezTo>
                    <a:pt x="332" y="530"/>
                    <a:pt x="334" y="529"/>
                    <a:pt x="336" y="529"/>
                  </a:cubicBezTo>
                  <a:cubicBezTo>
                    <a:pt x="338" y="528"/>
                    <a:pt x="340" y="528"/>
                    <a:pt x="342" y="527"/>
                  </a:cubicBezTo>
                  <a:cubicBezTo>
                    <a:pt x="346" y="525"/>
                    <a:pt x="349" y="524"/>
                    <a:pt x="352" y="522"/>
                  </a:cubicBezTo>
                  <a:cubicBezTo>
                    <a:pt x="352" y="522"/>
                    <a:pt x="352" y="522"/>
                    <a:pt x="353" y="522"/>
                  </a:cubicBezTo>
                  <a:cubicBezTo>
                    <a:pt x="359" y="520"/>
                    <a:pt x="359" y="520"/>
                    <a:pt x="359" y="520"/>
                  </a:cubicBezTo>
                  <a:cubicBezTo>
                    <a:pt x="360" y="519"/>
                    <a:pt x="361" y="519"/>
                    <a:pt x="362" y="519"/>
                  </a:cubicBezTo>
                  <a:cubicBezTo>
                    <a:pt x="365" y="518"/>
                    <a:pt x="365" y="518"/>
                    <a:pt x="365" y="518"/>
                  </a:cubicBezTo>
                  <a:cubicBezTo>
                    <a:pt x="359" y="522"/>
                    <a:pt x="373" y="513"/>
                    <a:pt x="367" y="517"/>
                  </a:cubicBezTo>
                  <a:cubicBezTo>
                    <a:pt x="383" y="511"/>
                    <a:pt x="401" y="503"/>
                    <a:pt x="417" y="491"/>
                  </a:cubicBezTo>
                  <a:cubicBezTo>
                    <a:pt x="434" y="480"/>
                    <a:pt x="450" y="467"/>
                    <a:pt x="464" y="453"/>
                  </a:cubicBezTo>
                  <a:cubicBezTo>
                    <a:pt x="462" y="454"/>
                    <a:pt x="462" y="454"/>
                    <a:pt x="462" y="454"/>
                  </a:cubicBezTo>
                  <a:cubicBezTo>
                    <a:pt x="464" y="452"/>
                    <a:pt x="466" y="450"/>
                    <a:pt x="468" y="448"/>
                  </a:cubicBezTo>
                  <a:cubicBezTo>
                    <a:pt x="469" y="446"/>
                    <a:pt x="471" y="444"/>
                    <a:pt x="473" y="442"/>
                  </a:cubicBezTo>
                  <a:cubicBezTo>
                    <a:pt x="476" y="438"/>
                    <a:pt x="479" y="434"/>
                    <a:pt x="482" y="431"/>
                  </a:cubicBezTo>
                  <a:cubicBezTo>
                    <a:pt x="485" y="429"/>
                    <a:pt x="487" y="425"/>
                    <a:pt x="488" y="422"/>
                  </a:cubicBezTo>
                  <a:cubicBezTo>
                    <a:pt x="489" y="420"/>
                    <a:pt x="490" y="419"/>
                    <a:pt x="491" y="418"/>
                  </a:cubicBezTo>
                  <a:cubicBezTo>
                    <a:pt x="491" y="416"/>
                    <a:pt x="492" y="415"/>
                    <a:pt x="492" y="415"/>
                  </a:cubicBezTo>
                  <a:cubicBezTo>
                    <a:pt x="494" y="411"/>
                    <a:pt x="496" y="408"/>
                    <a:pt x="498" y="406"/>
                  </a:cubicBezTo>
                  <a:cubicBezTo>
                    <a:pt x="499" y="404"/>
                    <a:pt x="500" y="403"/>
                    <a:pt x="499" y="405"/>
                  </a:cubicBezTo>
                  <a:cubicBezTo>
                    <a:pt x="503" y="397"/>
                    <a:pt x="506" y="389"/>
                    <a:pt x="512" y="378"/>
                  </a:cubicBezTo>
                  <a:cubicBezTo>
                    <a:pt x="512" y="378"/>
                    <a:pt x="514" y="375"/>
                    <a:pt x="515" y="372"/>
                  </a:cubicBezTo>
                  <a:cubicBezTo>
                    <a:pt x="516" y="369"/>
                    <a:pt x="517" y="365"/>
                    <a:pt x="519" y="362"/>
                  </a:cubicBezTo>
                  <a:cubicBezTo>
                    <a:pt x="519" y="360"/>
                    <a:pt x="520" y="358"/>
                    <a:pt x="520" y="356"/>
                  </a:cubicBezTo>
                  <a:cubicBezTo>
                    <a:pt x="521" y="354"/>
                    <a:pt x="521" y="353"/>
                    <a:pt x="522" y="351"/>
                  </a:cubicBezTo>
                  <a:cubicBezTo>
                    <a:pt x="523" y="349"/>
                    <a:pt x="523" y="347"/>
                    <a:pt x="524" y="347"/>
                  </a:cubicBezTo>
                  <a:cubicBezTo>
                    <a:pt x="524" y="347"/>
                    <a:pt x="524" y="347"/>
                    <a:pt x="524" y="347"/>
                  </a:cubicBezTo>
                  <a:cubicBezTo>
                    <a:pt x="525" y="343"/>
                    <a:pt x="526" y="340"/>
                    <a:pt x="527" y="336"/>
                  </a:cubicBezTo>
                  <a:cubicBezTo>
                    <a:pt x="528" y="334"/>
                    <a:pt x="528" y="332"/>
                    <a:pt x="529" y="330"/>
                  </a:cubicBezTo>
                  <a:cubicBezTo>
                    <a:pt x="529" y="328"/>
                    <a:pt x="529" y="327"/>
                    <a:pt x="530" y="325"/>
                  </a:cubicBezTo>
                  <a:cubicBezTo>
                    <a:pt x="530" y="324"/>
                    <a:pt x="530" y="323"/>
                    <a:pt x="530" y="322"/>
                  </a:cubicBezTo>
                  <a:cubicBezTo>
                    <a:pt x="531" y="321"/>
                    <a:pt x="531" y="320"/>
                    <a:pt x="531" y="319"/>
                  </a:cubicBezTo>
                  <a:cubicBezTo>
                    <a:pt x="531" y="317"/>
                    <a:pt x="531" y="315"/>
                    <a:pt x="532" y="313"/>
                  </a:cubicBezTo>
                  <a:cubicBezTo>
                    <a:pt x="532" y="311"/>
                    <a:pt x="533" y="309"/>
                    <a:pt x="533" y="307"/>
                  </a:cubicBezTo>
                  <a:cubicBezTo>
                    <a:pt x="533" y="305"/>
                    <a:pt x="534" y="303"/>
                    <a:pt x="534" y="301"/>
                  </a:cubicBezTo>
                  <a:cubicBezTo>
                    <a:pt x="534" y="301"/>
                    <a:pt x="534" y="301"/>
                    <a:pt x="534" y="302"/>
                  </a:cubicBezTo>
                  <a:cubicBezTo>
                    <a:pt x="534" y="290"/>
                    <a:pt x="532" y="279"/>
                    <a:pt x="531" y="268"/>
                  </a:cubicBezTo>
                  <a:close/>
                </a:path>
              </a:pathLst>
            </a:custGeom>
            <a:solidFill>
              <a:srgbClr val="D42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grpSp>
      <p:grpSp>
        <p:nvGrpSpPr>
          <p:cNvPr id="20" name="Group 4">
            <a:extLst>
              <a:ext uri="{FF2B5EF4-FFF2-40B4-BE49-F238E27FC236}">
                <a16:creationId xmlns:a16="http://schemas.microsoft.com/office/drawing/2014/main" id="{0D0A281D-98B7-2F4B-9C53-6977F980F5D4}"/>
              </a:ext>
            </a:extLst>
          </p:cNvPr>
          <p:cNvGrpSpPr>
            <a:grpSpLocks noChangeAspect="1"/>
          </p:cNvGrpSpPr>
          <p:nvPr userDrawn="1"/>
        </p:nvGrpSpPr>
        <p:grpSpPr bwMode="auto">
          <a:xfrm>
            <a:off x="8543012" y="-578852"/>
            <a:ext cx="1041395" cy="1021289"/>
            <a:chOff x="2737" y="1746"/>
            <a:chExt cx="1266" cy="1268"/>
          </a:xfrm>
        </p:grpSpPr>
        <p:sp>
          <p:nvSpPr>
            <p:cNvPr id="21" name="Freeform 20">
              <a:extLst>
                <a:ext uri="{FF2B5EF4-FFF2-40B4-BE49-F238E27FC236}">
                  <a16:creationId xmlns:a16="http://schemas.microsoft.com/office/drawing/2014/main" id="{B8068435-172B-564C-87DC-CACBBFDFC5F2}"/>
                </a:ext>
              </a:extLst>
            </p:cNvPr>
            <p:cNvSpPr>
              <a:spLocks/>
            </p:cNvSpPr>
            <p:nvPr userDrawn="1"/>
          </p:nvSpPr>
          <p:spPr bwMode="auto">
            <a:xfrm>
              <a:off x="3434" y="1746"/>
              <a:ext cx="2"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1" y="0"/>
                    <a:pt x="1" y="0"/>
                    <a:pt x="1" y="0"/>
                  </a:cubicBezTo>
                  <a:cubicBezTo>
                    <a:pt x="1" y="0"/>
                    <a:pt x="0" y="0"/>
                    <a:pt x="0" y="0"/>
                  </a:cubicBezTo>
                  <a:close/>
                </a:path>
              </a:pathLst>
            </a:custGeom>
            <a:solidFill>
              <a:srgbClr val="D42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sp>
          <p:nvSpPr>
            <p:cNvPr id="22" name="Freeform 21">
              <a:extLst>
                <a:ext uri="{FF2B5EF4-FFF2-40B4-BE49-F238E27FC236}">
                  <a16:creationId xmlns:a16="http://schemas.microsoft.com/office/drawing/2014/main" id="{6080AE25-9CAA-BA4E-9B1B-239D14230208}"/>
                </a:ext>
              </a:extLst>
            </p:cNvPr>
            <p:cNvSpPr>
              <a:spLocks/>
            </p:cNvSpPr>
            <p:nvPr userDrawn="1"/>
          </p:nvSpPr>
          <p:spPr bwMode="auto">
            <a:xfrm>
              <a:off x="2737" y="1746"/>
              <a:ext cx="1266" cy="1268"/>
            </a:xfrm>
            <a:custGeom>
              <a:avLst/>
              <a:gdLst>
                <a:gd name="T0" fmla="*/ 518 w 534"/>
                <a:gd name="T1" fmla="*/ 190 h 536"/>
                <a:gd name="T2" fmla="*/ 510 w 534"/>
                <a:gd name="T3" fmla="*/ 163 h 536"/>
                <a:gd name="T4" fmla="*/ 499 w 534"/>
                <a:gd name="T5" fmla="*/ 140 h 536"/>
                <a:gd name="T6" fmla="*/ 488 w 534"/>
                <a:gd name="T7" fmla="*/ 117 h 536"/>
                <a:gd name="T8" fmla="*/ 471 w 534"/>
                <a:gd name="T9" fmla="*/ 96 h 536"/>
                <a:gd name="T10" fmla="*/ 463 w 534"/>
                <a:gd name="T11" fmla="*/ 86 h 536"/>
                <a:gd name="T12" fmla="*/ 442 w 534"/>
                <a:gd name="T13" fmla="*/ 64 h 536"/>
                <a:gd name="T14" fmla="*/ 427 w 534"/>
                <a:gd name="T15" fmla="*/ 56 h 536"/>
                <a:gd name="T16" fmla="*/ 406 w 534"/>
                <a:gd name="T17" fmla="*/ 41 h 536"/>
                <a:gd name="T18" fmla="*/ 386 w 534"/>
                <a:gd name="T19" fmla="*/ 32 h 536"/>
                <a:gd name="T20" fmla="*/ 361 w 534"/>
                <a:gd name="T21" fmla="*/ 19 h 536"/>
                <a:gd name="T22" fmla="*/ 349 w 534"/>
                <a:gd name="T23" fmla="*/ 15 h 536"/>
                <a:gd name="T24" fmla="*/ 335 w 534"/>
                <a:gd name="T25" fmla="*/ 9 h 536"/>
                <a:gd name="T26" fmla="*/ 301 w 534"/>
                <a:gd name="T27" fmla="*/ 5 h 536"/>
                <a:gd name="T28" fmla="*/ 277 w 534"/>
                <a:gd name="T29" fmla="*/ 3 h 536"/>
                <a:gd name="T30" fmla="*/ 322 w 534"/>
                <a:gd name="T31" fmla="*/ 6 h 536"/>
                <a:gd name="T32" fmla="*/ 294 w 534"/>
                <a:gd name="T33" fmla="*/ 0 h 536"/>
                <a:gd name="T34" fmla="*/ 251 w 534"/>
                <a:gd name="T35" fmla="*/ 0 h 536"/>
                <a:gd name="T36" fmla="*/ 223 w 534"/>
                <a:gd name="T37" fmla="*/ 3 h 536"/>
                <a:gd name="T38" fmla="*/ 153 w 534"/>
                <a:gd name="T39" fmla="*/ 26 h 536"/>
                <a:gd name="T40" fmla="*/ 141 w 534"/>
                <a:gd name="T41" fmla="*/ 32 h 536"/>
                <a:gd name="T42" fmla="*/ 109 w 534"/>
                <a:gd name="T43" fmla="*/ 52 h 536"/>
                <a:gd name="T44" fmla="*/ 89 w 534"/>
                <a:gd name="T45" fmla="*/ 65 h 536"/>
                <a:gd name="T46" fmla="*/ 77 w 534"/>
                <a:gd name="T47" fmla="*/ 77 h 536"/>
                <a:gd name="T48" fmla="*/ 70 w 534"/>
                <a:gd name="T49" fmla="*/ 90 h 536"/>
                <a:gd name="T50" fmla="*/ 57 w 534"/>
                <a:gd name="T51" fmla="*/ 106 h 536"/>
                <a:gd name="T52" fmla="*/ 44 w 534"/>
                <a:gd name="T53" fmla="*/ 125 h 536"/>
                <a:gd name="T54" fmla="*/ 20 w 534"/>
                <a:gd name="T55" fmla="*/ 170 h 536"/>
                <a:gd name="T56" fmla="*/ 13 w 534"/>
                <a:gd name="T57" fmla="*/ 188 h 536"/>
                <a:gd name="T58" fmla="*/ 8 w 534"/>
                <a:gd name="T59" fmla="*/ 202 h 536"/>
                <a:gd name="T60" fmla="*/ 3 w 534"/>
                <a:gd name="T61" fmla="*/ 220 h 536"/>
                <a:gd name="T62" fmla="*/ 4 w 534"/>
                <a:gd name="T63" fmla="*/ 236 h 536"/>
                <a:gd name="T64" fmla="*/ 2 w 534"/>
                <a:gd name="T65" fmla="*/ 254 h 536"/>
                <a:gd name="T66" fmla="*/ 1 w 534"/>
                <a:gd name="T67" fmla="*/ 271 h 536"/>
                <a:gd name="T68" fmla="*/ 2 w 534"/>
                <a:gd name="T69" fmla="*/ 288 h 536"/>
                <a:gd name="T70" fmla="*/ 6 w 534"/>
                <a:gd name="T71" fmla="*/ 324 h 536"/>
                <a:gd name="T72" fmla="*/ 12 w 534"/>
                <a:gd name="T73" fmla="*/ 348 h 536"/>
                <a:gd name="T74" fmla="*/ 28 w 534"/>
                <a:gd name="T75" fmla="*/ 387 h 536"/>
                <a:gd name="T76" fmla="*/ 48 w 534"/>
                <a:gd name="T77" fmla="*/ 423 h 536"/>
                <a:gd name="T78" fmla="*/ 90 w 534"/>
                <a:gd name="T79" fmla="*/ 468 h 536"/>
                <a:gd name="T80" fmla="*/ 119 w 534"/>
                <a:gd name="T81" fmla="*/ 492 h 536"/>
                <a:gd name="T82" fmla="*/ 154 w 534"/>
                <a:gd name="T83" fmla="*/ 510 h 536"/>
                <a:gd name="T84" fmla="*/ 197 w 534"/>
                <a:gd name="T85" fmla="*/ 526 h 536"/>
                <a:gd name="T86" fmla="*/ 227 w 534"/>
                <a:gd name="T87" fmla="*/ 534 h 536"/>
                <a:gd name="T88" fmla="*/ 238 w 534"/>
                <a:gd name="T89" fmla="*/ 534 h 536"/>
                <a:gd name="T90" fmla="*/ 272 w 534"/>
                <a:gd name="T91" fmla="*/ 536 h 536"/>
                <a:gd name="T92" fmla="*/ 336 w 534"/>
                <a:gd name="T93" fmla="*/ 529 h 536"/>
                <a:gd name="T94" fmla="*/ 362 w 534"/>
                <a:gd name="T95" fmla="*/ 519 h 536"/>
                <a:gd name="T96" fmla="*/ 462 w 534"/>
                <a:gd name="T97" fmla="*/ 454 h 536"/>
                <a:gd name="T98" fmla="*/ 491 w 534"/>
                <a:gd name="T99" fmla="*/ 418 h 536"/>
                <a:gd name="T100" fmla="*/ 515 w 534"/>
                <a:gd name="T101" fmla="*/ 372 h 536"/>
                <a:gd name="T102" fmla="*/ 524 w 534"/>
                <a:gd name="T103" fmla="*/ 347 h 536"/>
                <a:gd name="T104" fmla="*/ 531 w 534"/>
                <a:gd name="T105" fmla="*/ 319 h 536"/>
                <a:gd name="T106" fmla="*/ 531 w 534"/>
                <a:gd name="T107" fmla="*/ 268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34" h="536">
                  <a:moveTo>
                    <a:pt x="531" y="268"/>
                  </a:moveTo>
                  <a:cubicBezTo>
                    <a:pt x="530" y="268"/>
                    <a:pt x="530" y="269"/>
                    <a:pt x="530" y="269"/>
                  </a:cubicBezTo>
                  <a:cubicBezTo>
                    <a:pt x="530" y="269"/>
                    <a:pt x="530" y="268"/>
                    <a:pt x="530" y="268"/>
                  </a:cubicBezTo>
                  <a:cubicBezTo>
                    <a:pt x="530" y="241"/>
                    <a:pt x="526" y="215"/>
                    <a:pt x="518" y="190"/>
                  </a:cubicBezTo>
                  <a:cubicBezTo>
                    <a:pt x="518" y="190"/>
                    <a:pt x="518" y="190"/>
                    <a:pt x="518" y="190"/>
                  </a:cubicBezTo>
                  <a:cubicBezTo>
                    <a:pt x="517" y="188"/>
                    <a:pt x="517" y="186"/>
                    <a:pt x="516" y="184"/>
                  </a:cubicBezTo>
                  <a:cubicBezTo>
                    <a:pt x="516" y="182"/>
                    <a:pt x="515" y="179"/>
                    <a:pt x="515" y="177"/>
                  </a:cubicBezTo>
                  <a:cubicBezTo>
                    <a:pt x="514" y="175"/>
                    <a:pt x="513" y="173"/>
                    <a:pt x="513" y="171"/>
                  </a:cubicBezTo>
                  <a:cubicBezTo>
                    <a:pt x="512" y="169"/>
                    <a:pt x="512" y="168"/>
                    <a:pt x="511" y="166"/>
                  </a:cubicBezTo>
                  <a:cubicBezTo>
                    <a:pt x="511" y="165"/>
                    <a:pt x="510" y="163"/>
                    <a:pt x="510" y="163"/>
                  </a:cubicBezTo>
                  <a:cubicBezTo>
                    <a:pt x="509" y="161"/>
                    <a:pt x="509" y="159"/>
                    <a:pt x="508" y="157"/>
                  </a:cubicBezTo>
                  <a:cubicBezTo>
                    <a:pt x="507" y="155"/>
                    <a:pt x="506" y="154"/>
                    <a:pt x="505" y="152"/>
                  </a:cubicBezTo>
                  <a:cubicBezTo>
                    <a:pt x="504" y="150"/>
                    <a:pt x="503" y="148"/>
                    <a:pt x="502" y="146"/>
                  </a:cubicBezTo>
                  <a:cubicBezTo>
                    <a:pt x="501" y="145"/>
                    <a:pt x="501" y="144"/>
                    <a:pt x="500" y="143"/>
                  </a:cubicBezTo>
                  <a:cubicBezTo>
                    <a:pt x="500" y="142"/>
                    <a:pt x="499" y="141"/>
                    <a:pt x="499" y="140"/>
                  </a:cubicBezTo>
                  <a:cubicBezTo>
                    <a:pt x="492" y="127"/>
                    <a:pt x="496" y="133"/>
                    <a:pt x="493" y="127"/>
                  </a:cubicBezTo>
                  <a:cubicBezTo>
                    <a:pt x="488" y="119"/>
                    <a:pt x="493" y="129"/>
                    <a:pt x="491" y="126"/>
                  </a:cubicBezTo>
                  <a:cubicBezTo>
                    <a:pt x="489" y="121"/>
                    <a:pt x="489" y="121"/>
                    <a:pt x="489" y="121"/>
                  </a:cubicBezTo>
                  <a:cubicBezTo>
                    <a:pt x="488" y="119"/>
                    <a:pt x="487" y="118"/>
                    <a:pt x="486" y="116"/>
                  </a:cubicBezTo>
                  <a:cubicBezTo>
                    <a:pt x="490" y="121"/>
                    <a:pt x="488" y="118"/>
                    <a:pt x="488" y="117"/>
                  </a:cubicBezTo>
                  <a:cubicBezTo>
                    <a:pt x="486" y="115"/>
                    <a:pt x="485" y="113"/>
                    <a:pt x="483" y="111"/>
                  </a:cubicBezTo>
                  <a:cubicBezTo>
                    <a:pt x="483" y="109"/>
                    <a:pt x="482" y="108"/>
                    <a:pt x="481" y="107"/>
                  </a:cubicBezTo>
                  <a:cubicBezTo>
                    <a:pt x="480" y="106"/>
                    <a:pt x="479" y="105"/>
                    <a:pt x="479" y="104"/>
                  </a:cubicBezTo>
                  <a:cubicBezTo>
                    <a:pt x="477" y="102"/>
                    <a:pt x="476" y="100"/>
                    <a:pt x="474" y="98"/>
                  </a:cubicBezTo>
                  <a:cubicBezTo>
                    <a:pt x="473" y="97"/>
                    <a:pt x="472" y="96"/>
                    <a:pt x="471" y="96"/>
                  </a:cubicBezTo>
                  <a:cubicBezTo>
                    <a:pt x="469" y="93"/>
                    <a:pt x="468" y="91"/>
                    <a:pt x="467" y="90"/>
                  </a:cubicBezTo>
                  <a:cubicBezTo>
                    <a:pt x="465" y="88"/>
                    <a:pt x="465" y="87"/>
                    <a:pt x="464" y="86"/>
                  </a:cubicBezTo>
                  <a:cubicBezTo>
                    <a:pt x="463" y="84"/>
                    <a:pt x="462" y="83"/>
                    <a:pt x="460" y="81"/>
                  </a:cubicBezTo>
                  <a:cubicBezTo>
                    <a:pt x="461" y="83"/>
                    <a:pt x="463" y="86"/>
                    <a:pt x="463" y="86"/>
                  </a:cubicBezTo>
                  <a:cubicBezTo>
                    <a:pt x="460" y="82"/>
                    <a:pt x="461" y="84"/>
                    <a:pt x="463" y="86"/>
                  </a:cubicBezTo>
                  <a:cubicBezTo>
                    <a:pt x="462" y="85"/>
                    <a:pt x="461" y="84"/>
                    <a:pt x="460" y="83"/>
                  </a:cubicBezTo>
                  <a:cubicBezTo>
                    <a:pt x="459" y="82"/>
                    <a:pt x="457" y="80"/>
                    <a:pt x="456" y="79"/>
                  </a:cubicBezTo>
                  <a:cubicBezTo>
                    <a:pt x="455" y="77"/>
                    <a:pt x="453" y="76"/>
                    <a:pt x="451" y="74"/>
                  </a:cubicBezTo>
                  <a:cubicBezTo>
                    <a:pt x="450" y="72"/>
                    <a:pt x="448" y="70"/>
                    <a:pt x="446" y="69"/>
                  </a:cubicBezTo>
                  <a:cubicBezTo>
                    <a:pt x="445" y="67"/>
                    <a:pt x="443" y="66"/>
                    <a:pt x="442" y="64"/>
                  </a:cubicBezTo>
                  <a:cubicBezTo>
                    <a:pt x="441" y="63"/>
                    <a:pt x="440" y="63"/>
                    <a:pt x="439" y="62"/>
                  </a:cubicBezTo>
                  <a:cubicBezTo>
                    <a:pt x="439" y="61"/>
                    <a:pt x="438" y="61"/>
                    <a:pt x="437" y="60"/>
                  </a:cubicBezTo>
                  <a:cubicBezTo>
                    <a:pt x="435" y="58"/>
                    <a:pt x="433" y="57"/>
                    <a:pt x="432" y="57"/>
                  </a:cubicBezTo>
                  <a:cubicBezTo>
                    <a:pt x="432" y="57"/>
                    <a:pt x="432" y="57"/>
                    <a:pt x="432" y="57"/>
                  </a:cubicBezTo>
                  <a:cubicBezTo>
                    <a:pt x="430" y="56"/>
                    <a:pt x="432" y="59"/>
                    <a:pt x="427" y="56"/>
                  </a:cubicBezTo>
                  <a:cubicBezTo>
                    <a:pt x="424" y="54"/>
                    <a:pt x="424" y="54"/>
                    <a:pt x="424" y="54"/>
                  </a:cubicBezTo>
                  <a:cubicBezTo>
                    <a:pt x="420" y="51"/>
                    <a:pt x="420" y="51"/>
                    <a:pt x="420" y="51"/>
                  </a:cubicBezTo>
                  <a:cubicBezTo>
                    <a:pt x="417" y="49"/>
                    <a:pt x="419" y="49"/>
                    <a:pt x="419" y="49"/>
                  </a:cubicBezTo>
                  <a:cubicBezTo>
                    <a:pt x="417" y="48"/>
                    <a:pt x="415" y="47"/>
                    <a:pt x="413" y="46"/>
                  </a:cubicBezTo>
                  <a:cubicBezTo>
                    <a:pt x="410" y="44"/>
                    <a:pt x="408" y="43"/>
                    <a:pt x="406" y="41"/>
                  </a:cubicBezTo>
                  <a:cubicBezTo>
                    <a:pt x="401" y="38"/>
                    <a:pt x="396" y="35"/>
                    <a:pt x="391" y="33"/>
                  </a:cubicBezTo>
                  <a:cubicBezTo>
                    <a:pt x="393" y="34"/>
                    <a:pt x="394" y="35"/>
                    <a:pt x="396" y="37"/>
                  </a:cubicBezTo>
                  <a:cubicBezTo>
                    <a:pt x="400" y="41"/>
                    <a:pt x="400" y="41"/>
                    <a:pt x="400" y="41"/>
                  </a:cubicBezTo>
                  <a:cubicBezTo>
                    <a:pt x="398" y="40"/>
                    <a:pt x="396" y="38"/>
                    <a:pt x="393" y="37"/>
                  </a:cubicBezTo>
                  <a:cubicBezTo>
                    <a:pt x="391" y="35"/>
                    <a:pt x="389" y="34"/>
                    <a:pt x="386" y="32"/>
                  </a:cubicBezTo>
                  <a:cubicBezTo>
                    <a:pt x="384" y="31"/>
                    <a:pt x="382" y="30"/>
                    <a:pt x="380" y="29"/>
                  </a:cubicBezTo>
                  <a:cubicBezTo>
                    <a:pt x="378" y="28"/>
                    <a:pt x="377" y="28"/>
                    <a:pt x="376" y="28"/>
                  </a:cubicBezTo>
                  <a:cubicBezTo>
                    <a:pt x="375" y="27"/>
                    <a:pt x="373" y="26"/>
                    <a:pt x="372" y="25"/>
                  </a:cubicBezTo>
                  <a:cubicBezTo>
                    <a:pt x="368" y="22"/>
                    <a:pt x="365" y="21"/>
                    <a:pt x="363" y="20"/>
                  </a:cubicBezTo>
                  <a:cubicBezTo>
                    <a:pt x="362" y="20"/>
                    <a:pt x="361" y="20"/>
                    <a:pt x="361" y="19"/>
                  </a:cubicBezTo>
                  <a:cubicBezTo>
                    <a:pt x="360" y="19"/>
                    <a:pt x="359" y="19"/>
                    <a:pt x="359" y="19"/>
                  </a:cubicBezTo>
                  <a:cubicBezTo>
                    <a:pt x="357" y="19"/>
                    <a:pt x="357" y="19"/>
                    <a:pt x="353" y="18"/>
                  </a:cubicBezTo>
                  <a:cubicBezTo>
                    <a:pt x="349" y="16"/>
                    <a:pt x="349" y="16"/>
                    <a:pt x="349" y="16"/>
                  </a:cubicBezTo>
                  <a:cubicBezTo>
                    <a:pt x="348" y="15"/>
                    <a:pt x="346" y="15"/>
                    <a:pt x="345" y="14"/>
                  </a:cubicBezTo>
                  <a:cubicBezTo>
                    <a:pt x="346" y="14"/>
                    <a:pt x="348" y="15"/>
                    <a:pt x="349" y="15"/>
                  </a:cubicBezTo>
                  <a:cubicBezTo>
                    <a:pt x="354" y="17"/>
                    <a:pt x="354" y="17"/>
                    <a:pt x="354" y="17"/>
                  </a:cubicBezTo>
                  <a:cubicBezTo>
                    <a:pt x="351" y="16"/>
                    <a:pt x="350" y="15"/>
                    <a:pt x="348" y="14"/>
                  </a:cubicBezTo>
                  <a:cubicBezTo>
                    <a:pt x="346" y="14"/>
                    <a:pt x="345" y="13"/>
                    <a:pt x="344" y="13"/>
                  </a:cubicBezTo>
                  <a:cubicBezTo>
                    <a:pt x="341" y="12"/>
                    <a:pt x="338" y="11"/>
                    <a:pt x="335" y="9"/>
                  </a:cubicBezTo>
                  <a:cubicBezTo>
                    <a:pt x="335" y="9"/>
                    <a:pt x="335" y="9"/>
                    <a:pt x="335" y="9"/>
                  </a:cubicBezTo>
                  <a:cubicBezTo>
                    <a:pt x="335" y="10"/>
                    <a:pt x="336" y="10"/>
                    <a:pt x="336" y="10"/>
                  </a:cubicBezTo>
                  <a:cubicBezTo>
                    <a:pt x="334" y="9"/>
                    <a:pt x="334" y="9"/>
                    <a:pt x="334" y="9"/>
                  </a:cubicBezTo>
                  <a:cubicBezTo>
                    <a:pt x="333" y="10"/>
                    <a:pt x="328" y="9"/>
                    <a:pt x="322" y="8"/>
                  </a:cubicBezTo>
                  <a:cubicBezTo>
                    <a:pt x="318" y="7"/>
                    <a:pt x="314" y="6"/>
                    <a:pt x="309" y="6"/>
                  </a:cubicBezTo>
                  <a:cubicBezTo>
                    <a:pt x="307" y="5"/>
                    <a:pt x="304" y="5"/>
                    <a:pt x="301" y="5"/>
                  </a:cubicBezTo>
                  <a:cubicBezTo>
                    <a:pt x="300" y="4"/>
                    <a:pt x="298" y="4"/>
                    <a:pt x="297" y="4"/>
                  </a:cubicBezTo>
                  <a:cubicBezTo>
                    <a:pt x="295" y="3"/>
                    <a:pt x="294" y="3"/>
                    <a:pt x="292" y="3"/>
                  </a:cubicBezTo>
                  <a:cubicBezTo>
                    <a:pt x="288" y="4"/>
                    <a:pt x="288" y="4"/>
                    <a:pt x="288" y="4"/>
                  </a:cubicBezTo>
                  <a:cubicBezTo>
                    <a:pt x="286" y="4"/>
                    <a:pt x="285" y="3"/>
                    <a:pt x="283" y="3"/>
                  </a:cubicBezTo>
                  <a:cubicBezTo>
                    <a:pt x="277" y="3"/>
                    <a:pt x="277" y="3"/>
                    <a:pt x="277" y="3"/>
                  </a:cubicBezTo>
                  <a:cubicBezTo>
                    <a:pt x="277" y="2"/>
                    <a:pt x="277" y="2"/>
                    <a:pt x="277" y="2"/>
                  </a:cubicBezTo>
                  <a:cubicBezTo>
                    <a:pt x="283" y="2"/>
                    <a:pt x="290" y="2"/>
                    <a:pt x="298" y="3"/>
                  </a:cubicBezTo>
                  <a:cubicBezTo>
                    <a:pt x="302" y="3"/>
                    <a:pt x="307" y="4"/>
                    <a:pt x="311" y="4"/>
                  </a:cubicBezTo>
                  <a:cubicBezTo>
                    <a:pt x="315" y="5"/>
                    <a:pt x="318" y="6"/>
                    <a:pt x="322" y="6"/>
                  </a:cubicBezTo>
                  <a:cubicBezTo>
                    <a:pt x="322" y="6"/>
                    <a:pt x="322" y="6"/>
                    <a:pt x="322" y="6"/>
                  </a:cubicBezTo>
                  <a:cubicBezTo>
                    <a:pt x="318" y="5"/>
                    <a:pt x="314" y="4"/>
                    <a:pt x="310" y="4"/>
                  </a:cubicBezTo>
                  <a:cubicBezTo>
                    <a:pt x="306" y="3"/>
                    <a:pt x="302" y="3"/>
                    <a:pt x="299" y="3"/>
                  </a:cubicBezTo>
                  <a:cubicBezTo>
                    <a:pt x="299" y="3"/>
                    <a:pt x="298" y="2"/>
                    <a:pt x="297" y="2"/>
                  </a:cubicBezTo>
                  <a:cubicBezTo>
                    <a:pt x="296" y="2"/>
                    <a:pt x="295" y="2"/>
                    <a:pt x="294" y="1"/>
                  </a:cubicBezTo>
                  <a:cubicBezTo>
                    <a:pt x="293" y="1"/>
                    <a:pt x="293" y="1"/>
                    <a:pt x="294" y="0"/>
                  </a:cubicBezTo>
                  <a:cubicBezTo>
                    <a:pt x="290" y="1"/>
                    <a:pt x="290" y="1"/>
                    <a:pt x="290" y="1"/>
                  </a:cubicBezTo>
                  <a:cubicBezTo>
                    <a:pt x="283" y="0"/>
                    <a:pt x="278" y="0"/>
                    <a:pt x="274" y="0"/>
                  </a:cubicBezTo>
                  <a:cubicBezTo>
                    <a:pt x="269" y="0"/>
                    <a:pt x="266" y="0"/>
                    <a:pt x="262" y="0"/>
                  </a:cubicBezTo>
                  <a:cubicBezTo>
                    <a:pt x="261" y="0"/>
                    <a:pt x="259" y="0"/>
                    <a:pt x="257" y="0"/>
                  </a:cubicBezTo>
                  <a:cubicBezTo>
                    <a:pt x="255" y="0"/>
                    <a:pt x="253" y="0"/>
                    <a:pt x="251" y="0"/>
                  </a:cubicBezTo>
                  <a:cubicBezTo>
                    <a:pt x="248" y="1"/>
                    <a:pt x="246" y="1"/>
                    <a:pt x="243" y="1"/>
                  </a:cubicBezTo>
                  <a:cubicBezTo>
                    <a:pt x="240" y="1"/>
                    <a:pt x="237" y="1"/>
                    <a:pt x="234" y="2"/>
                  </a:cubicBezTo>
                  <a:cubicBezTo>
                    <a:pt x="236" y="2"/>
                    <a:pt x="236" y="2"/>
                    <a:pt x="236" y="2"/>
                  </a:cubicBezTo>
                  <a:cubicBezTo>
                    <a:pt x="233" y="2"/>
                    <a:pt x="231" y="3"/>
                    <a:pt x="228" y="3"/>
                  </a:cubicBezTo>
                  <a:cubicBezTo>
                    <a:pt x="226" y="3"/>
                    <a:pt x="224" y="4"/>
                    <a:pt x="223" y="3"/>
                  </a:cubicBezTo>
                  <a:cubicBezTo>
                    <a:pt x="206" y="6"/>
                    <a:pt x="189" y="11"/>
                    <a:pt x="178" y="13"/>
                  </a:cubicBezTo>
                  <a:cubicBezTo>
                    <a:pt x="177" y="14"/>
                    <a:pt x="177" y="15"/>
                    <a:pt x="176" y="15"/>
                  </a:cubicBezTo>
                  <a:cubicBezTo>
                    <a:pt x="173" y="16"/>
                    <a:pt x="167" y="17"/>
                    <a:pt x="166" y="19"/>
                  </a:cubicBezTo>
                  <a:cubicBezTo>
                    <a:pt x="164" y="20"/>
                    <a:pt x="161" y="21"/>
                    <a:pt x="159" y="23"/>
                  </a:cubicBezTo>
                  <a:cubicBezTo>
                    <a:pt x="157" y="24"/>
                    <a:pt x="155" y="25"/>
                    <a:pt x="153" y="26"/>
                  </a:cubicBezTo>
                  <a:cubicBezTo>
                    <a:pt x="151" y="27"/>
                    <a:pt x="149" y="28"/>
                    <a:pt x="147" y="29"/>
                  </a:cubicBezTo>
                  <a:cubicBezTo>
                    <a:pt x="147" y="29"/>
                    <a:pt x="147" y="29"/>
                    <a:pt x="147" y="29"/>
                  </a:cubicBezTo>
                  <a:cubicBezTo>
                    <a:pt x="146" y="29"/>
                    <a:pt x="146" y="29"/>
                    <a:pt x="146" y="29"/>
                  </a:cubicBezTo>
                  <a:cubicBezTo>
                    <a:pt x="146" y="29"/>
                    <a:pt x="146" y="29"/>
                    <a:pt x="146" y="29"/>
                  </a:cubicBezTo>
                  <a:cubicBezTo>
                    <a:pt x="141" y="31"/>
                    <a:pt x="141" y="32"/>
                    <a:pt x="141" y="32"/>
                  </a:cubicBezTo>
                  <a:cubicBezTo>
                    <a:pt x="141" y="32"/>
                    <a:pt x="140" y="33"/>
                    <a:pt x="135" y="35"/>
                  </a:cubicBezTo>
                  <a:cubicBezTo>
                    <a:pt x="133" y="36"/>
                    <a:pt x="132" y="37"/>
                    <a:pt x="131" y="38"/>
                  </a:cubicBezTo>
                  <a:cubicBezTo>
                    <a:pt x="130" y="39"/>
                    <a:pt x="129" y="41"/>
                    <a:pt x="126" y="42"/>
                  </a:cubicBezTo>
                  <a:cubicBezTo>
                    <a:pt x="120" y="44"/>
                    <a:pt x="120" y="44"/>
                    <a:pt x="120" y="44"/>
                  </a:cubicBezTo>
                  <a:cubicBezTo>
                    <a:pt x="115" y="47"/>
                    <a:pt x="112" y="49"/>
                    <a:pt x="109" y="52"/>
                  </a:cubicBezTo>
                  <a:cubicBezTo>
                    <a:pt x="108" y="53"/>
                    <a:pt x="106" y="55"/>
                    <a:pt x="104" y="56"/>
                  </a:cubicBezTo>
                  <a:cubicBezTo>
                    <a:pt x="103" y="57"/>
                    <a:pt x="102" y="58"/>
                    <a:pt x="101" y="59"/>
                  </a:cubicBezTo>
                  <a:cubicBezTo>
                    <a:pt x="100" y="60"/>
                    <a:pt x="99" y="60"/>
                    <a:pt x="99" y="61"/>
                  </a:cubicBezTo>
                  <a:cubicBezTo>
                    <a:pt x="98" y="61"/>
                    <a:pt x="97" y="62"/>
                    <a:pt x="96" y="63"/>
                  </a:cubicBezTo>
                  <a:cubicBezTo>
                    <a:pt x="90" y="67"/>
                    <a:pt x="86" y="69"/>
                    <a:pt x="89" y="65"/>
                  </a:cubicBezTo>
                  <a:cubicBezTo>
                    <a:pt x="87" y="68"/>
                    <a:pt x="87" y="68"/>
                    <a:pt x="86" y="69"/>
                  </a:cubicBezTo>
                  <a:cubicBezTo>
                    <a:pt x="85" y="70"/>
                    <a:pt x="84" y="71"/>
                    <a:pt x="81" y="75"/>
                  </a:cubicBezTo>
                  <a:cubicBezTo>
                    <a:pt x="80" y="75"/>
                    <a:pt x="80" y="74"/>
                    <a:pt x="81" y="73"/>
                  </a:cubicBezTo>
                  <a:cubicBezTo>
                    <a:pt x="80" y="74"/>
                    <a:pt x="79" y="75"/>
                    <a:pt x="78" y="76"/>
                  </a:cubicBezTo>
                  <a:cubicBezTo>
                    <a:pt x="77" y="76"/>
                    <a:pt x="77" y="77"/>
                    <a:pt x="77" y="77"/>
                  </a:cubicBezTo>
                  <a:cubicBezTo>
                    <a:pt x="76" y="78"/>
                    <a:pt x="76" y="79"/>
                    <a:pt x="73" y="81"/>
                  </a:cubicBezTo>
                  <a:cubicBezTo>
                    <a:pt x="73" y="83"/>
                    <a:pt x="73" y="86"/>
                    <a:pt x="72" y="88"/>
                  </a:cubicBezTo>
                  <a:cubicBezTo>
                    <a:pt x="74" y="86"/>
                    <a:pt x="74" y="86"/>
                    <a:pt x="74" y="86"/>
                  </a:cubicBezTo>
                  <a:cubicBezTo>
                    <a:pt x="73" y="87"/>
                    <a:pt x="72" y="88"/>
                    <a:pt x="72" y="88"/>
                  </a:cubicBezTo>
                  <a:cubicBezTo>
                    <a:pt x="71" y="89"/>
                    <a:pt x="71" y="90"/>
                    <a:pt x="70" y="90"/>
                  </a:cubicBezTo>
                  <a:cubicBezTo>
                    <a:pt x="69" y="92"/>
                    <a:pt x="68" y="93"/>
                    <a:pt x="67" y="95"/>
                  </a:cubicBezTo>
                  <a:cubicBezTo>
                    <a:pt x="66" y="96"/>
                    <a:pt x="65" y="97"/>
                    <a:pt x="63" y="99"/>
                  </a:cubicBezTo>
                  <a:cubicBezTo>
                    <a:pt x="62" y="100"/>
                    <a:pt x="61" y="102"/>
                    <a:pt x="60" y="103"/>
                  </a:cubicBezTo>
                  <a:cubicBezTo>
                    <a:pt x="59" y="103"/>
                    <a:pt x="59" y="103"/>
                    <a:pt x="59" y="103"/>
                  </a:cubicBezTo>
                  <a:cubicBezTo>
                    <a:pt x="57" y="106"/>
                    <a:pt x="57" y="106"/>
                    <a:pt x="57" y="106"/>
                  </a:cubicBezTo>
                  <a:cubicBezTo>
                    <a:pt x="56" y="107"/>
                    <a:pt x="55" y="108"/>
                    <a:pt x="54" y="109"/>
                  </a:cubicBezTo>
                  <a:cubicBezTo>
                    <a:pt x="53" y="109"/>
                    <a:pt x="53" y="109"/>
                    <a:pt x="53" y="109"/>
                  </a:cubicBezTo>
                  <a:cubicBezTo>
                    <a:pt x="51" y="113"/>
                    <a:pt x="49" y="116"/>
                    <a:pt x="47" y="119"/>
                  </a:cubicBezTo>
                  <a:cubicBezTo>
                    <a:pt x="48" y="118"/>
                    <a:pt x="48" y="118"/>
                    <a:pt x="48" y="118"/>
                  </a:cubicBezTo>
                  <a:cubicBezTo>
                    <a:pt x="47" y="119"/>
                    <a:pt x="46" y="122"/>
                    <a:pt x="44" y="125"/>
                  </a:cubicBezTo>
                  <a:cubicBezTo>
                    <a:pt x="43" y="126"/>
                    <a:pt x="42" y="128"/>
                    <a:pt x="41" y="129"/>
                  </a:cubicBezTo>
                  <a:cubicBezTo>
                    <a:pt x="40" y="130"/>
                    <a:pt x="39" y="132"/>
                    <a:pt x="39" y="133"/>
                  </a:cubicBezTo>
                  <a:cubicBezTo>
                    <a:pt x="38" y="132"/>
                    <a:pt x="38" y="132"/>
                    <a:pt x="38" y="132"/>
                  </a:cubicBezTo>
                  <a:cubicBezTo>
                    <a:pt x="30" y="145"/>
                    <a:pt x="26" y="156"/>
                    <a:pt x="20" y="173"/>
                  </a:cubicBezTo>
                  <a:cubicBezTo>
                    <a:pt x="20" y="170"/>
                    <a:pt x="20" y="170"/>
                    <a:pt x="20" y="170"/>
                  </a:cubicBezTo>
                  <a:cubicBezTo>
                    <a:pt x="18" y="173"/>
                    <a:pt x="18" y="173"/>
                    <a:pt x="19" y="174"/>
                  </a:cubicBezTo>
                  <a:cubicBezTo>
                    <a:pt x="19" y="175"/>
                    <a:pt x="19" y="175"/>
                    <a:pt x="17" y="179"/>
                  </a:cubicBezTo>
                  <a:cubicBezTo>
                    <a:pt x="16" y="179"/>
                    <a:pt x="16" y="179"/>
                    <a:pt x="16" y="179"/>
                  </a:cubicBezTo>
                  <a:cubicBezTo>
                    <a:pt x="16" y="182"/>
                    <a:pt x="15" y="184"/>
                    <a:pt x="14" y="185"/>
                  </a:cubicBezTo>
                  <a:cubicBezTo>
                    <a:pt x="14" y="186"/>
                    <a:pt x="14" y="187"/>
                    <a:pt x="13" y="188"/>
                  </a:cubicBezTo>
                  <a:cubicBezTo>
                    <a:pt x="13" y="188"/>
                    <a:pt x="12" y="189"/>
                    <a:pt x="12" y="190"/>
                  </a:cubicBezTo>
                  <a:cubicBezTo>
                    <a:pt x="14" y="189"/>
                    <a:pt x="14" y="189"/>
                    <a:pt x="14" y="189"/>
                  </a:cubicBezTo>
                  <a:cubicBezTo>
                    <a:pt x="11" y="196"/>
                    <a:pt x="11" y="196"/>
                    <a:pt x="11" y="196"/>
                  </a:cubicBezTo>
                  <a:cubicBezTo>
                    <a:pt x="10" y="198"/>
                    <a:pt x="10" y="200"/>
                    <a:pt x="9" y="201"/>
                  </a:cubicBezTo>
                  <a:cubicBezTo>
                    <a:pt x="9" y="201"/>
                    <a:pt x="9" y="202"/>
                    <a:pt x="8" y="202"/>
                  </a:cubicBezTo>
                  <a:cubicBezTo>
                    <a:pt x="8" y="202"/>
                    <a:pt x="8" y="200"/>
                    <a:pt x="8" y="200"/>
                  </a:cubicBezTo>
                  <a:cubicBezTo>
                    <a:pt x="7" y="202"/>
                    <a:pt x="7" y="204"/>
                    <a:pt x="7" y="206"/>
                  </a:cubicBezTo>
                  <a:cubicBezTo>
                    <a:pt x="6" y="207"/>
                    <a:pt x="6" y="207"/>
                    <a:pt x="6" y="207"/>
                  </a:cubicBezTo>
                  <a:cubicBezTo>
                    <a:pt x="6" y="212"/>
                    <a:pt x="4" y="211"/>
                    <a:pt x="4" y="219"/>
                  </a:cubicBezTo>
                  <a:cubicBezTo>
                    <a:pt x="3" y="220"/>
                    <a:pt x="3" y="218"/>
                    <a:pt x="3" y="220"/>
                  </a:cubicBezTo>
                  <a:cubicBezTo>
                    <a:pt x="2" y="227"/>
                    <a:pt x="2" y="227"/>
                    <a:pt x="2" y="227"/>
                  </a:cubicBezTo>
                  <a:cubicBezTo>
                    <a:pt x="2" y="233"/>
                    <a:pt x="2" y="233"/>
                    <a:pt x="2" y="233"/>
                  </a:cubicBezTo>
                  <a:cubicBezTo>
                    <a:pt x="3" y="231"/>
                    <a:pt x="3" y="228"/>
                    <a:pt x="3" y="225"/>
                  </a:cubicBezTo>
                  <a:cubicBezTo>
                    <a:pt x="4" y="227"/>
                    <a:pt x="4" y="227"/>
                    <a:pt x="4" y="227"/>
                  </a:cubicBezTo>
                  <a:cubicBezTo>
                    <a:pt x="4" y="231"/>
                    <a:pt x="4" y="233"/>
                    <a:pt x="4" y="236"/>
                  </a:cubicBezTo>
                  <a:cubicBezTo>
                    <a:pt x="3" y="238"/>
                    <a:pt x="3" y="240"/>
                    <a:pt x="3" y="243"/>
                  </a:cubicBezTo>
                  <a:cubicBezTo>
                    <a:pt x="3" y="242"/>
                    <a:pt x="2" y="240"/>
                    <a:pt x="2" y="239"/>
                  </a:cubicBezTo>
                  <a:cubicBezTo>
                    <a:pt x="2" y="244"/>
                    <a:pt x="2" y="246"/>
                    <a:pt x="2" y="248"/>
                  </a:cubicBezTo>
                  <a:cubicBezTo>
                    <a:pt x="1" y="250"/>
                    <a:pt x="1" y="252"/>
                    <a:pt x="1" y="254"/>
                  </a:cubicBezTo>
                  <a:cubicBezTo>
                    <a:pt x="1" y="253"/>
                    <a:pt x="2" y="250"/>
                    <a:pt x="2" y="254"/>
                  </a:cubicBezTo>
                  <a:cubicBezTo>
                    <a:pt x="2" y="257"/>
                    <a:pt x="1" y="255"/>
                    <a:pt x="1" y="258"/>
                  </a:cubicBezTo>
                  <a:cubicBezTo>
                    <a:pt x="1" y="258"/>
                    <a:pt x="2" y="260"/>
                    <a:pt x="2" y="263"/>
                  </a:cubicBezTo>
                  <a:cubicBezTo>
                    <a:pt x="2" y="264"/>
                    <a:pt x="2" y="265"/>
                    <a:pt x="2" y="267"/>
                  </a:cubicBezTo>
                  <a:cubicBezTo>
                    <a:pt x="2" y="268"/>
                    <a:pt x="2" y="270"/>
                    <a:pt x="2" y="272"/>
                  </a:cubicBezTo>
                  <a:cubicBezTo>
                    <a:pt x="2" y="271"/>
                    <a:pt x="1" y="271"/>
                    <a:pt x="1" y="271"/>
                  </a:cubicBezTo>
                  <a:cubicBezTo>
                    <a:pt x="2" y="272"/>
                    <a:pt x="2" y="273"/>
                    <a:pt x="2" y="276"/>
                  </a:cubicBezTo>
                  <a:cubicBezTo>
                    <a:pt x="0" y="274"/>
                    <a:pt x="0" y="274"/>
                    <a:pt x="0" y="274"/>
                  </a:cubicBezTo>
                  <a:cubicBezTo>
                    <a:pt x="2" y="280"/>
                    <a:pt x="2" y="280"/>
                    <a:pt x="2" y="280"/>
                  </a:cubicBezTo>
                  <a:cubicBezTo>
                    <a:pt x="2" y="281"/>
                    <a:pt x="2" y="283"/>
                    <a:pt x="2" y="285"/>
                  </a:cubicBezTo>
                  <a:cubicBezTo>
                    <a:pt x="2" y="287"/>
                    <a:pt x="2" y="288"/>
                    <a:pt x="2" y="288"/>
                  </a:cubicBezTo>
                  <a:cubicBezTo>
                    <a:pt x="2" y="286"/>
                    <a:pt x="2" y="286"/>
                    <a:pt x="2" y="286"/>
                  </a:cubicBezTo>
                  <a:cubicBezTo>
                    <a:pt x="2" y="295"/>
                    <a:pt x="3" y="303"/>
                    <a:pt x="4" y="312"/>
                  </a:cubicBezTo>
                  <a:cubicBezTo>
                    <a:pt x="3" y="313"/>
                    <a:pt x="3" y="313"/>
                    <a:pt x="3" y="313"/>
                  </a:cubicBezTo>
                  <a:cubicBezTo>
                    <a:pt x="4" y="314"/>
                    <a:pt x="5" y="317"/>
                    <a:pt x="5" y="320"/>
                  </a:cubicBezTo>
                  <a:cubicBezTo>
                    <a:pt x="5" y="322"/>
                    <a:pt x="6" y="323"/>
                    <a:pt x="6" y="324"/>
                  </a:cubicBezTo>
                  <a:cubicBezTo>
                    <a:pt x="6" y="325"/>
                    <a:pt x="7" y="326"/>
                    <a:pt x="7" y="326"/>
                  </a:cubicBezTo>
                  <a:cubicBezTo>
                    <a:pt x="7" y="327"/>
                    <a:pt x="7" y="329"/>
                    <a:pt x="8" y="331"/>
                  </a:cubicBezTo>
                  <a:cubicBezTo>
                    <a:pt x="8" y="333"/>
                    <a:pt x="9" y="335"/>
                    <a:pt x="9" y="337"/>
                  </a:cubicBezTo>
                  <a:cubicBezTo>
                    <a:pt x="11" y="340"/>
                    <a:pt x="11" y="343"/>
                    <a:pt x="10" y="342"/>
                  </a:cubicBezTo>
                  <a:cubicBezTo>
                    <a:pt x="10" y="344"/>
                    <a:pt x="11" y="346"/>
                    <a:pt x="12" y="348"/>
                  </a:cubicBezTo>
                  <a:cubicBezTo>
                    <a:pt x="12" y="350"/>
                    <a:pt x="13" y="352"/>
                    <a:pt x="14" y="353"/>
                  </a:cubicBezTo>
                  <a:cubicBezTo>
                    <a:pt x="15" y="357"/>
                    <a:pt x="16" y="360"/>
                    <a:pt x="18" y="363"/>
                  </a:cubicBezTo>
                  <a:cubicBezTo>
                    <a:pt x="19" y="367"/>
                    <a:pt x="21" y="370"/>
                    <a:pt x="22" y="374"/>
                  </a:cubicBezTo>
                  <a:cubicBezTo>
                    <a:pt x="23" y="376"/>
                    <a:pt x="24" y="378"/>
                    <a:pt x="25" y="380"/>
                  </a:cubicBezTo>
                  <a:cubicBezTo>
                    <a:pt x="26" y="382"/>
                    <a:pt x="27" y="384"/>
                    <a:pt x="28" y="387"/>
                  </a:cubicBezTo>
                  <a:cubicBezTo>
                    <a:pt x="29" y="390"/>
                    <a:pt x="32" y="397"/>
                    <a:pt x="35" y="404"/>
                  </a:cubicBezTo>
                  <a:cubicBezTo>
                    <a:pt x="36" y="405"/>
                    <a:pt x="37" y="407"/>
                    <a:pt x="38" y="409"/>
                  </a:cubicBezTo>
                  <a:cubicBezTo>
                    <a:pt x="40" y="410"/>
                    <a:pt x="41" y="412"/>
                    <a:pt x="42" y="414"/>
                  </a:cubicBezTo>
                  <a:cubicBezTo>
                    <a:pt x="43" y="416"/>
                    <a:pt x="44" y="417"/>
                    <a:pt x="45" y="419"/>
                  </a:cubicBezTo>
                  <a:cubicBezTo>
                    <a:pt x="46" y="420"/>
                    <a:pt x="47" y="422"/>
                    <a:pt x="48" y="423"/>
                  </a:cubicBezTo>
                  <a:cubicBezTo>
                    <a:pt x="56" y="434"/>
                    <a:pt x="63" y="442"/>
                    <a:pt x="71" y="450"/>
                  </a:cubicBezTo>
                  <a:cubicBezTo>
                    <a:pt x="73" y="452"/>
                    <a:pt x="75" y="454"/>
                    <a:pt x="77" y="456"/>
                  </a:cubicBezTo>
                  <a:cubicBezTo>
                    <a:pt x="78" y="457"/>
                    <a:pt x="79" y="458"/>
                    <a:pt x="80" y="459"/>
                  </a:cubicBezTo>
                  <a:cubicBezTo>
                    <a:pt x="81" y="460"/>
                    <a:pt x="82" y="461"/>
                    <a:pt x="83" y="462"/>
                  </a:cubicBezTo>
                  <a:cubicBezTo>
                    <a:pt x="85" y="464"/>
                    <a:pt x="87" y="466"/>
                    <a:pt x="90" y="468"/>
                  </a:cubicBezTo>
                  <a:cubicBezTo>
                    <a:pt x="92" y="470"/>
                    <a:pt x="94" y="472"/>
                    <a:pt x="97" y="474"/>
                  </a:cubicBezTo>
                  <a:cubicBezTo>
                    <a:pt x="98" y="476"/>
                    <a:pt x="100" y="477"/>
                    <a:pt x="102" y="478"/>
                  </a:cubicBezTo>
                  <a:cubicBezTo>
                    <a:pt x="103" y="480"/>
                    <a:pt x="105" y="482"/>
                    <a:pt x="107" y="483"/>
                  </a:cubicBezTo>
                  <a:cubicBezTo>
                    <a:pt x="109" y="485"/>
                    <a:pt x="111" y="486"/>
                    <a:pt x="113" y="487"/>
                  </a:cubicBezTo>
                  <a:cubicBezTo>
                    <a:pt x="115" y="489"/>
                    <a:pt x="117" y="490"/>
                    <a:pt x="119" y="492"/>
                  </a:cubicBezTo>
                  <a:cubicBezTo>
                    <a:pt x="122" y="493"/>
                    <a:pt x="124" y="494"/>
                    <a:pt x="126" y="496"/>
                  </a:cubicBezTo>
                  <a:cubicBezTo>
                    <a:pt x="128" y="497"/>
                    <a:pt x="131" y="498"/>
                    <a:pt x="133" y="499"/>
                  </a:cubicBezTo>
                  <a:cubicBezTo>
                    <a:pt x="137" y="502"/>
                    <a:pt x="141" y="504"/>
                    <a:pt x="145" y="507"/>
                  </a:cubicBezTo>
                  <a:cubicBezTo>
                    <a:pt x="150" y="508"/>
                    <a:pt x="150" y="508"/>
                    <a:pt x="150" y="508"/>
                  </a:cubicBezTo>
                  <a:cubicBezTo>
                    <a:pt x="151" y="509"/>
                    <a:pt x="152" y="510"/>
                    <a:pt x="154" y="510"/>
                  </a:cubicBezTo>
                  <a:cubicBezTo>
                    <a:pt x="155" y="511"/>
                    <a:pt x="157" y="512"/>
                    <a:pt x="158" y="513"/>
                  </a:cubicBezTo>
                  <a:cubicBezTo>
                    <a:pt x="161" y="514"/>
                    <a:pt x="165" y="516"/>
                    <a:pt x="169" y="517"/>
                  </a:cubicBezTo>
                  <a:cubicBezTo>
                    <a:pt x="176" y="520"/>
                    <a:pt x="184" y="523"/>
                    <a:pt x="192" y="526"/>
                  </a:cubicBezTo>
                  <a:cubicBezTo>
                    <a:pt x="196" y="527"/>
                    <a:pt x="198" y="527"/>
                    <a:pt x="199" y="527"/>
                  </a:cubicBezTo>
                  <a:cubicBezTo>
                    <a:pt x="198" y="527"/>
                    <a:pt x="197" y="527"/>
                    <a:pt x="197" y="526"/>
                  </a:cubicBezTo>
                  <a:cubicBezTo>
                    <a:pt x="199" y="527"/>
                    <a:pt x="202" y="528"/>
                    <a:pt x="205" y="528"/>
                  </a:cubicBezTo>
                  <a:cubicBezTo>
                    <a:pt x="208" y="529"/>
                    <a:pt x="210" y="530"/>
                    <a:pt x="209" y="530"/>
                  </a:cubicBezTo>
                  <a:cubicBezTo>
                    <a:pt x="208" y="530"/>
                    <a:pt x="208" y="530"/>
                    <a:pt x="208" y="530"/>
                  </a:cubicBezTo>
                  <a:cubicBezTo>
                    <a:pt x="208" y="531"/>
                    <a:pt x="211" y="531"/>
                    <a:pt x="215" y="532"/>
                  </a:cubicBezTo>
                  <a:cubicBezTo>
                    <a:pt x="220" y="533"/>
                    <a:pt x="225" y="533"/>
                    <a:pt x="227" y="534"/>
                  </a:cubicBezTo>
                  <a:cubicBezTo>
                    <a:pt x="225" y="533"/>
                    <a:pt x="225" y="533"/>
                    <a:pt x="225" y="533"/>
                  </a:cubicBezTo>
                  <a:cubicBezTo>
                    <a:pt x="229" y="533"/>
                    <a:pt x="229" y="533"/>
                    <a:pt x="229" y="533"/>
                  </a:cubicBezTo>
                  <a:cubicBezTo>
                    <a:pt x="233" y="534"/>
                    <a:pt x="233" y="534"/>
                    <a:pt x="233" y="534"/>
                  </a:cubicBezTo>
                  <a:cubicBezTo>
                    <a:pt x="231" y="534"/>
                    <a:pt x="231" y="534"/>
                    <a:pt x="231" y="534"/>
                  </a:cubicBezTo>
                  <a:cubicBezTo>
                    <a:pt x="233" y="534"/>
                    <a:pt x="236" y="534"/>
                    <a:pt x="238" y="534"/>
                  </a:cubicBezTo>
                  <a:cubicBezTo>
                    <a:pt x="240" y="535"/>
                    <a:pt x="242" y="535"/>
                    <a:pt x="244" y="535"/>
                  </a:cubicBezTo>
                  <a:cubicBezTo>
                    <a:pt x="249" y="535"/>
                    <a:pt x="252" y="535"/>
                    <a:pt x="256" y="535"/>
                  </a:cubicBezTo>
                  <a:cubicBezTo>
                    <a:pt x="260" y="536"/>
                    <a:pt x="264" y="536"/>
                    <a:pt x="267" y="536"/>
                  </a:cubicBezTo>
                  <a:cubicBezTo>
                    <a:pt x="268" y="536"/>
                    <a:pt x="269" y="536"/>
                    <a:pt x="270" y="536"/>
                  </a:cubicBezTo>
                  <a:cubicBezTo>
                    <a:pt x="271" y="536"/>
                    <a:pt x="271" y="536"/>
                    <a:pt x="272" y="536"/>
                  </a:cubicBezTo>
                  <a:cubicBezTo>
                    <a:pt x="274" y="536"/>
                    <a:pt x="276" y="536"/>
                    <a:pt x="277" y="536"/>
                  </a:cubicBezTo>
                  <a:cubicBezTo>
                    <a:pt x="291" y="536"/>
                    <a:pt x="304" y="535"/>
                    <a:pt x="322" y="530"/>
                  </a:cubicBezTo>
                  <a:cubicBezTo>
                    <a:pt x="320" y="531"/>
                    <a:pt x="321" y="531"/>
                    <a:pt x="324" y="530"/>
                  </a:cubicBezTo>
                  <a:cubicBezTo>
                    <a:pt x="326" y="530"/>
                    <a:pt x="329" y="529"/>
                    <a:pt x="329" y="530"/>
                  </a:cubicBezTo>
                  <a:cubicBezTo>
                    <a:pt x="332" y="530"/>
                    <a:pt x="334" y="529"/>
                    <a:pt x="336" y="529"/>
                  </a:cubicBezTo>
                  <a:cubicBezTo>
                    <a:pt x="338" y="528"/>
                    <a:pt x="340" y="528"/>
                    <a:pt x="342" y="527"/>
                  </a:cubicBezTo>
                  <a:cubicBezTo>
                    <a:pt x="346" y="525"/>
                    <a:pt x="349" y="524"/>
                    <a:pt x="352" y="522"/>
                  </a:cubicBezTo>
                  <a:cubicBezTo>
                    <a:pt x="352" y="522"/>
                    <a:pt x="352" y="522"/>
                    <a:pt x="353" y="522"/>
                  </a:cubicBezTo>
                  <a:cubicBezTo>
                    <a:pt x="359" y="520"/>
                    <a:pt x="359" y="520"/>
                    <a:pt x="359" y="520"/>
                  </a:cubicBezTo>
                  <a:cubicBezTo>
                    <a:pt x="360" y="519"/>
                    <a:pt x="361" y="519"/>
                    <a:pt x="362" y="519"/>
                  </a:cubicBezTo>
                  <a:cubicBezTo>
                    <a:pt x="365" y="518"/>
                    <a:pt x="365" y="518"/>
                    <a:pt x="365" y="518"/>
                  </a:cubicBezTo>
                  <a:cubicBezTo>
                    <a:pt x="359" y="522"/>
                    <a:pt x="373" y="513"/>
                    <a:pt x="367" y="517"/>
                  </a:cubicBezTo>
                  <a:cubicBezTo>
                    <a:pt x="383" y="511"/>
                    <a:pt x="401" y="503"/>
                    <a:pt x="417" y="491"/>
                  </a:cubicBezTo>
                  <a:cubicBezTo>
                    <a:pt x="434" y="480"/>
                    <a:pt x="450" y="467"/>
                    <a:pt x="464" y="453"/>
                  </a:cubicBezTo>
                  <a:cubicBezTo>
                    <a:pt x="462" y="454"/>
                    <a:pt x="462" y="454"/>
                    <a:pt x="462" y="454"/>
                  </a:cubicBezTo>
                  <a:cubicBezTo>
                    <a:pt x="464" y="452"/>
                    <a:pt x="466" y="450"/>
                    <a:pt x="468" y="448"/>
                  </a:cubicBezTo>
                  <a:cubicBezTo>
                    <a:pt x="469" y="446"/>
                    <a:pt x="471" y="444"/>
                    <a:pt x="473" y="442"/>
                  </a:cubicBezTo>
                  <a:cubicBezTo>
                    <a:pt x="476" y="438"/>
                    <a:pt x="479" y="434"/>
                    <a:pt x="482" y="431"/>
                  </a:cubicBezTo>
                  <a:cubicBezTo>
                    <a:pt x="485" y="429"/>
                    <a:pt x="487" y="425"/>
                    <a:pt x="488" y="422"/>
                  </a:cubicBezTo>
                  <a:cubicBezTo>
                    <a:pt x="489" y="420"/>
                    <a:pt x="490" y="419"/>
                    <a:pt x="491" y="418"/>
                  </a:cubicBezTo>
                  <a:cubicBezTo>
                    <a:pt x="491" y="416"/>
                    <a:pt x="492" y="415"/>
                    <a:pt x="492" y="415"/>
                  </a:cubicBezTo>
                  <a:cubicBezTo>
                    <a:pt x="494" y="411"/>
                    <a:pt x="496" y="408"/>
                    <a:pt x="498" y="406"/>
                  </a:cubicBezTo>
                  <a:cubicBezTo>
                    <a:pt x="499" y="404"/>
                    <a:pt x="500" y="403"/>
                    <a:pt x="499" y="405"/>
                  </a:cubicBezTo>
                  <a:cubicBezTo>
                    <a:pt x="503" y="397"/>
                    <a:pt x="506" y="389"/>
                    <a:pt x="512" y="378"/>
                  </a:cubicBezTo>
                  <a:cubicBezTo>
                    <a:pt x="512" y="378"/>
                    <a:pt x="514" y="375"/>
                    <a:pt x="515" y="372"/>
                  </a:cubicBezTo>
                  <a:cubicBezTo>
                    <a:pt x="516" y="369"/>
                    <a:pt x="517" y="365"/>
                    <a:pt x="519" y="362"/>
                  </a:cubicBezTo>
                  <a:cubicBezTo>
                    <a:pt x="519" y="360"/>
                    <a:pt x="520" y="358"/>
                    <a:pt x="520" y="356"/>
                  </a:cubicBezTo>
                  <a:cubicBezTo>
                    <a:pt x="521" y="354"/>
                    <a:pt x="521" y="353"/>
                    <a:pt x="522" y="351"/>
                  </a:cubicBezTo>
                  <a:cubicBezTo>
                    <a:pt x="523" y="349"/>
                    <a:pt x="523" y="347"/>
                    <a:pt x="524" y="347"/>
                  </a:cubicBezTo>
                  <a:cubicBezTo>
                    <a:pt x="524" y="347"/>
                    <a:pt x="524" y="347"/>
                    <a:pt x="524" y="347"/>
                  </a:cubicBezTo>
                  <a:cubicBezTo>
                    <a:pt x="525" y="343"/>
                    <a:pt x="526" y="340"/>
                    <a:pt x="527" y="336"/>
                  </a:cubicBezTo>
                  <a:cubicBezTo>
                    <a:pt x="528" y="334"/>
                    <a:pt x="528" y="332"/>
                    <a:pt x="529" y="330"/>
                  </a:cubicBezTo>
                  <a:cubicBezTo>
                    <a:pt x="529" y="328"/>
                    <a:pt x="529" y="327"/>
                    <a:pt x="530" y="325"/>
                  </a:cubicBezTo>
                  <a:cubicBezTo>
                    <a:pt x="530" y="324"/>
                    <a:pt x="530" y="323"/>
                    <a:pt x="530" y="322"/>
                  </a:cubicBezTo>
                  <a:cubicBezTo>
                    <a:pt x="531" y="321"/>
                    <a:pt x="531" y="320"/>
                    <a:pt x="531" y="319"/>
                  </a:cubicBezTo>
                  <a:cubicBezTo>
                    <a:pt x="531" y="317"/>
                    <a:pt x="531" y="315"/>
                    <a:pt x="532" y="313"/>
                  </a:cubicBezTo>
                  <a:cubicBezTo>
                    <a:pt x="532" y="311"/>
                    <a:pt x="533" y="309"/>
                    <a:pt x="533" y="307"/>
                  </a:cubicBezTo>
                  <a:cubicBezTo>
                    <a:pt x="533" y="305"/>
                    <a:pt x="534" y="303"/>
                    <a:pt x="534" y="301"/>
                  </a:cubicBezTo>
                  <a:cubicBezTo>
                    <a:pt x="534" y="301"/>
                    <a:pt x="534" y="301"/>
                    <a:pt x="534" y="302"/>
                  </a:cubicBezTo>
                  <a:cubicBezTo>
                    <a:pt x="534" y="290"/>
                    <a:pt x="532" y="279"/>
                    <a:pt x="531" y="268"/>
                  </a:cubicBezTo>
                  <a:close/>
                </a:path>
              </a:pathLst>
            </a:custGeom>
            <a:solidFill>
              <a:srgbClr val="D42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grpSp>
      <p:grpSp>
        <p:nvGrpSpPr>
          <p:cNvPr id="23" name="Group 4">
            <a:extLst>
              <a:ext uri="{FF2B5EF4-FFF2-40B4-BE49-F238E27FC236}">
                <a16:creationId xmlns:a16="http://schemas.microsoft.com/office/drawing/2014/main" id="{2DDB0399-0926-6E48-9FFB-37915D81FE7C}"/>
              </a:ext>
            </a:extLst>
          </p:cNvPr>
          <p:cNvGrpSpPr>
            <a:grpSpLocks noChangeAspect="1"/>
          </p:cNvGrpSpPr>
          <p:nvPr userDrawn="1"/>
        </p:nvGrpSpPr>
        <p:grpSpPr bwMode="auto">
          <a:xfrm>
            <a:off x="6343865" y="6124071"/>
            <a:ext cx="313313" cy="307264"/>
            <a:chOff x="2737" y="1746"/>
            <a:chExt cx="1266" cy="1268"/>
          </a:xfrm>
        </p:grpSpPr>
        <p:sp>
          <p:nvSpPr>
            <p:cNvPr id="24" name="Freeform 23">
              <a:extLst>
                <a:ext uri="{FF2B5EF4-FFF2-40B4-BE49-F238E27FC236}">
                  <a16:creationId xmlns:a16="http://schemas.microsoft.com/office/drawing/2014/main" id="{A7AAB37E-13CD-DA44-843E-7A3C117D723A}"/>
                </a:ext>
              </a:extLst>
            </p:cNvPr>
            <p:cNvSpPr>
              <a:spLocks/>
            </p:cNvSpPr>
            <p:nvPr userDrawn="1"/>
          </p:nvSpPr>
          <p:spPr bwMode="auto">
            <a:xfrm>
              <a:off x="3434" y="1746"/>
              <a:ext cx="2"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1" y="0"/>
                    <a:pt x="1" y="0"/>
                    <a:pt x="1" y="0"/>
                  </a:cubicBezTo>
                  <a:cubicBezTo>
                    <a:pt x="1" y="0"/>
                    <a:pt x="0" y="0"/>
                    <a:pt x="0" y="0"/>
                  </a:cubicBezTo>
                  <a:close/>
                </a:path>
              </a:pathLst>
            </a:custGeom>
            <a:solidFill>
              <a:srgbClr val="D42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sp>
          <p:nvSpPr>
            <p:cNvPr id="25" name="Freeform 24">
              <a:extLst>
                <a:ext uri="{FF2B5EF4-FFF2-40B4-BE49-F238E27FC236}">
                  <a16:creationId xmlns:a16="http://schemas.microsoft.com/office/drawing/2014/main" id="{20FB435B-D752-0141-8114-0E00EC066DB7}"/>
                </a:ext>
              </a:extLst>
            </p:cNvPr>
            <p:cNvSpPr>
              <a:spLocks/>
            </p:cNvSpPr>
            <p:nvPr userDrawn="1"/>
          </p:nvSpPr>
          <p:spPr bwMode="auto">
            <a:xfrm>
              <a:off x="2737" y="1746"/>
              <a:ext cx="1266" cy="1268"/>
            </a:xfrm>
            <a:custGeom>
              <a:avLst/>
              <a:gdLst>
                <a:gd name="T0" fmla="*/ 518 w 534"/>
                <a:gd name="T1" fmla="*/ 190 h 536"/>
                <a:gd name="T2" fmla="*/ 510 w 534"/>
                <a:gd name="T3" fmla="*/ 163 h 536"/>
                <a:gd name="T4" fmla="*/ 499 w 534"/>
                <a:gd name="T5" fmla="*/ 140 h 536"/>
                <a:gd name="T6" fmla="*/ 488 w 534"/>
                <a:gd name="T7" fmla="*/ 117 h 536"/>
                <a:gd name="T8" fmla="*/ 471 w 534"/>
                <a:gd name="T9" fmla="*/ 96 h 536"/>
                <a:gd name="T10" fmla="*/ 463 w 534"/>
                <a:gd name="T11" fmla="*/ 86 h 536"/>
                <a:gd name="T12" fmla="*/ 442 w 534"/>
                <a:gd name="T13" fmla="*/ 64 h 536"/>
                <a:gd name="T14" fmla="*/ 427 w 534"/>
                <a:gd name="T15" fmla="*/ 56 h 536"/>
                <a:gd name="T16" fmla="*/ 406 w 534"/>
                <a:gd name="T17" fmla="*/ 41 h 536"/>
                <a:gd name="T18" fmla="*/ 386 w 534"/>
                <a:gd name="T19" fmla="*/ 32 h 536"/>
                <a:gd name="T20" fmla="*/ 361 w 534"/>
                <a:gd name="T21" fmla="*/ 19 h 536"/>
                <a:gd name="T22" fmla="*/ 349 w 534"/>
                <a:gd name="T23" fmla="*/ 15 h 536"/>
                <a:gd name="T24" fmla="*/ 335 w 534"/>
                <a:gd name="T25" fmla="*/ 9 h 536"/>
                <a:gd name="T26" fmla="*/ 301 w 534"/>
                <a:gd name="T27" fmla="*/ 5 h 536"/>
                <a:gd name="T28" fmla="*/ 277 w 534"/>
                <a:gd name="T29" fmla="*/ 3 h 536"/>
                <a:gd name="T30" fmla="*/ 322 w 534"/>
                <a:gd name="T31" fmla="*/ 6 h 536"/>
                <a:gd name="T32" fmla="*/ 294 w 534"/>
                <a:gd name="T33" fmla="*/ 0 h 536"/>
                <a:gd name="T34" fmla="*/ 251 w 534"/>
                <a:gd name="T35" fmla="*/ 0 h 536"/>
                <a:gd name="T36" fmla="*/ 223 w 534"/>
                <a:gd name="T37" fmla="*/ 3 h 536"/>
                <a:gd name="T38" fmla="*/ 153 w 534"/>
                <a:gd name="T39" fmla="*/ 26 h 536"/>
                <a:gd name="T40" fmla="*/ 141 w 534"/>
                <a:gd name="T41" fmla="*/ 32 h 536"/>
                <a:gd name="T42" fmla="*/ 109 w 534"/>
                <a:gd name="T43" fmla="*/ 52 h 536"/>
                <a:gd name="T44" fmla="*/ 89 w 534"/>
                <a:gd name="T45" fmla="*/ 65 h 536"/>
                <a:gd name="T46" fmla="*/ 77 w 534"/>
                <a:gd name="T47" fmla="*/ 77 h 536"/>
                <a:gd name="T48" fmla="*/ 70 w 534"/>
                <a:gd name="T49" fmla="*/ 90 h 536"/>
                <a:gd name="T50" fmla="*/ 57 w 534"/>
                <a:gd name="T51" fmla="*/ 106 h 536"/>
                <a:gd name="T52" fmla="*/ 44 w 534"/>
                <a:gd name="T53" fmla="*/ 125 h 536"/>
                <a:gd name="T54" fmla="*/ 20 w 534"/>
                <a:gd name="T55" fmla="*/ 170 h 536"/>
                <a:gd name="T56" fmla="*/ 13 w 534"/>
                <a:gd name="T57" fmla="*/ 188 h 536"/>
                <a:gd name="T58" fmla="*/ 8 w 534"/>
                <a:gd name="T59" fmla="*/ 202 h 536"/>
                <a:gd name="T60" fmla="*/ 3 w 534"/>
                <a:gd name="T61" fmla="*/ 220 h 536"/>
                <a:gd name="T62" fmla="*/ 4 w 534"/>
                <a:gd name="T63" fmla="*/ 236 h 536"/>
                <a:gd name="T64" fmla="*/ 2 w 534"/>
                <a:gd name="T65" fmla="*/ 254 h 536"/>
                <a:gd name="T66" fmla="*/ 1 w 534"/>
                <a:gd name="T67" fmla="*/ 271 h 536"/>
                <a:gd name="T68" fmla="*/ 2 w 534"/>
                <a:gd name="T69" fmla="*/ 288 h 536"/>
                <a:gd name="T70" fmla="*/ 6 w 534"/>
                <a:gd name="T71" fmla="*/ 324 h 536"/>
                <a:gd name="T72" fmla="*/ 12 w 534"/>
                <a:gd name="T73" fmla="*/ 348 h 536"/>
                <a:gd name="T74" fmla="*/ 28 w 534"/>
                <a:gd name="T75" fmla="*/ 387 h 536"/>
                <a:gd name="T76" fmla="*/ 48 w 534"/>
                <a:gd name="T77" fmla="*/ 423 h 536"/>
                <a:gd name="T78" fmla="*/ 90 w 534"/>
                <a:gd name="T79" fmla="*/ 468 h 536"/>
                <a:gd name="T80" fmla="*/ 119 w 534"/>
                <a:gd name="T81" fmla="*/ 492 h 536"/>
                <a:gd name="T82" fmla="*/ 154 w 534"/>
                <a:gd name="T83" fmla="*/ 510 h 536"/>
                <a:gd name="T84" fmla="*/ 197 w 534"/>
                <a:gd name="T85" fmla="*/ 526 h 536"/>
                <a:gd name="T86" fmla="*/ 227 w 534"/>
                <a:gd name="T87" fmla="*/ 534 h 536"/>
                <a:gd name="T88" fmla="*/ 238 w 534"/>
                <a:gd name="T89" fmla="*/ 534 h 536"/>
                <a:gd name="T90" fmla="*/ 272 w 534"/>
                <a:gd name="T91" fmla="*/ 536 h 536"/>
                <a:gd name="T92" fmla="*/ 336 w 534"/>
                <a:gd name="T93" fmla="*/ 529 h 536"/>
                <a:gd name="T94" fmla="*/ 362 w 534"/>
                <a:gd name="T95" fmla="*/ 519 h 536"/>
                <a:gd name="T96" fmla="*/ 462 w 534"/>
                <a:gd name="T97" fmla="*/ 454 h 536"/>
                <a:gd name="T98" fmla="*/ 491 w 534"/>
                <a:gd name="T99" fmla="*/ 418 h 536"/>
                <a:gd name="T100" fmla="*/ 515 w 534"/>
                <a:gd name="T101" fmla="*/ 372 h 536"/>
                <a:gd name="T102" fmla="*/ 524 w 534"/>
                <a:gd name="T103" fmla="*/ 347 h 536"/>
                <a:gd name="T104" fmla="*/ 531 w 534"/>
                <a:gd name="T105" fmla="*/ 319 h 536"/>
                <a:gd name="T106" fmla="*/ 531 w 534"/>
                <a:gd name="T107" fmla="*/ 268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34" h="536">
                  <a:moveTo>
                    <a:pt x="531" y="268"/>
                  </a:moveTo>
                  <a:cubicBezTo>
                    <a:pt x="530" y="268"/>
                    <a:pt x="530" y="269"/>
                    <a:pt x="530" y="269"/>
                  </a:cubicBezTo>
                  <a:cubicBezTo>
                    <a:pt x="530" y="269"/>
                    <a:pt x="530" y="268"/>
                    <a:pt x="530" y="268"/>
                  </a:cubicBezTo>
                  <a:cubicBezTo>
                    <a:pt x="530" y="241"/>
                    <a:pt x="526" y="215"/>
                    <a:pt x="518" y="190"/>
                  </a:cubicBezTo>
                  <a:cubicBezTo>
                    <a:pt x="518" y="190"/>
                    <a:pt x="518" y="190"/>
                    <a:pt x="518" y="190"/>
                  </a:cubicBezTo>
                  <a:cubicBezTo>
                    <a:pt x="517" y="188"/>
                    <a:pt x="517" y="186"/>
                    <a:pt x="516" y="184"/>
                  </a:cubicBezTo>
                  <a:cubicBezTo>
                    <a:pt x="516" y="182"/>
                    <a:pt x="515" y="179"/>
                    <a:pt x="515" y="177"/>
                  </a:cubicBezTo>
                  <a:cubicBezTo>
                    <a:pt x="514" y="175"/>
                    <a:pt x="513" y="173"/>
                    <a:pt x="513" y="171"/>
                  </a:cubicBezTo>
                  <a:cubicBezTo>
                    <a:pt x="512" y="169"/>
                    <a:pt x="512" y="168"/>
                    <a:pt x="511" y="166"/>
                  </a:cubicBezTo>
                  <a:cubicBezTo>
                    <a:pt x="511" y="165"/>
                    <a:pt x="510" y="163"/>
                    <a:pt x="510" y="163"/>
                  </a:cubicBezTo>
                  <a:cubicBezTo>
                    <a:pt x="509" y="161"/>
                    <a:pt x="509" y="159"/>
                    <a:pt x="508" y="157"/>
                  </a:cubicBezTo>
                  <a:cubicBezTo>
                    <a:pt x="507" y="155"/>
                    <a:pt x="506" y="154"/>
                    <a:pt x="505" y="152"/>
                  </a:cubicBezTo>
                  <a:cubicBezTo>
                    <a:pt x="504" y="150"/>
                    <a:pt x="503" y="148"/>
                    <a:pt x="502" y="146"/>
                  </a:cubicBezTo>
                  <a:cubicBezTo>
                    <a:pt x="501" y="145"/>
                    <a:pt x="501" y="144"/>
                    <a:pt x="500" y="143"/>
                  </a:cubicBezTo>
                  <a:cubicBezTo>
                    <a:pt x="500" y="142"/>
                    <a:pt x="499" y="141"/>
                    <a:pt x="499" y="140"/>
                  </a:cubicBezTo>
                  <a:cubicBezTo>
                    <a:pt x="492" y="127"/>
                    <a:pt x="496" y="133"/>
                    <a:pt x="493" y="127"/>
                  </a:cubicBezTo>
                  <a:cubicBezTo>
                    <a:pt x="488" y="119"/>
                    <a:pt x="493" y="129"/>
                    <a:pt x="491" y="126"/>
                  </a:cubicBezTo>
                  <a:cubicBezTo>
                    <a:pt x="489" y="121"/>
                    <a:pt x="489" y="121"/>
                    <a:pt x="489" y="121"/>
                  </a:cubicBezTo>
                  <a:cubicBezTo>
                    <a:pt x="488" y="119"/>
                    <a:pt x="487" y="118"/>
                    <a:pt x="486" y="116"/>
                  </a:cubicBezTo>
                  <a:cubicBezTo>
                    <a:pt x="490" y="121"/>
                    <a:pt x="488" y="118"/>
                    <a:pt x="488" y="117"/>
                  </a:cubicBezTo>
                  <a:cubicBezTo>
                    <a:pt x="486" y="115"/>
                    <a:pt x="485" y="113"/>
                    <a:pt x="483" y="111"/>
                  </a:cubicBezTo>
                  <a:cubicBezTo>
                    <a:pt x="483" y="109"/>
                    <a:pt x="482" y="108"/>
                    <a:pt x="481" y="107"/>
                  </a:cubicBezTo>
                  <a:cubicBezTo>
                    <a:pt x="480" y="106"/>
                    <a:pt x="479" y="105"/>
                    <a:pt x="479" y="104"/>
                  </a:cubicBezTo>
                  <a:cubicBezTo>
                    <a:pt x="477" y="102"/>
                    <a:pt x="476" y="100"/>
                    <a:pt x="474" y="98"/>
                  </a:cubicBezTo>
                  <a:cubicBezTo>
                    <a:pt x="473" y="97"/>
                    <a:pt x="472" y="96"/>
                    <a:pt x="471" y="96"/>
                  </a:cubicBezTo>
                  <a:cubicBezTo>
                    <a:pt x="469" y="93"/>
                    <a:pt x="468" y="91"/>
                    <a:pt x="467" y="90"/>
                  </a:cubicBezTo>
                  <a:cubicBezTo>
                    <a:pt x="465" y="88"/>
                    <a:pt x="465" y="87"/>
                    <a:pt x="464" y="86"/>
                  </a:cubicBezTo>
                  <a:cubicBezTo>
                    <a:pt x="463" y="84"/>
                    <a:pt x="462" y="83"/>
                    <a:pt x="460" y="81"/>
                  </a:cubicBezTo>
                  <a:cubicBezTo>
                    <a:pt x="461" y="83"/>
                    <a:pt x="463" y="86"/>
                    <a:pt x="463" y="86"/>
                  </a:cubicBezTo>
                  <a:cubicBezTo>
                    <a:pt x="460" y="82"/>
                    <a:pt x="461" y="84"/>
                    <a:pt x="463" y="86"/>
                  </a:cubicBezTo>
                  <a:cubicBezTo>
                    <a:pt x="462" y="85"/>
                    <a:pt x="461" y="84"/>
                    <a:pt x="460" y="83"/>
                  </a:cubicBezTo>
                  <a:cubicBezTo>
                    <a:pt x="459" y="82"/>
                    <a:pt x="457" y="80"/>
                    <a:pt x="456" y="79"/>
                  </a:cubicBezTo>
                  <a:cubicBezTo>
                    <a:pt x="455" y="77"/>
                    <a:pt x="453" y="76"/>
                    <a:pt x="451" y="74"/>
                  </a:cubicBezTo>
                  <a:cubicBezTo>
                    <a:pt x="450" y="72"/>
                    <a:pt x="448" y="70"/>
                    <a:pt x="446" y="69"/>
                  </a:cubicBezTo>
                  <a:cubicBezTo>
                    <a:pt x="445" y="67"/>
                    <a:pt x="443" y="66"/>
                    <a:pt x="442" y="64"/>
                  </a:cubicBezTo>
                  <a:cubicBezTo>
                    <a:pt x="441" y="63"/>
                    <a:pt x="440" y="63"/>
                    <a:pt x="439" y="62"/>
                  </a:cubicBezTo>
                  <a:cubicBezTo>
                    <a:pt x="439" y="61"/>
                    <a:pt x="438" y="61"/>
                    <a:pt x="437" y="60"/>
                  </a:cubicBezTo>
                  <a:cubicBezTo>
                    <a:pt x="435" y="58"/>
                    <a:pt x="433" y="57"/>
                    <a:pt x="432" y="57"/>
                  </a:cubicBezTo>
                  <a:cubicBezTo>
                    <a:pt x="432" y="57"/>
                    <a:pt x="432" y="57"/>
                    <a:pt x="432" y="57"/>
                  </a:cubicBezTo>
                  <a:cubicBezTo>
                    <a:pt x="430" y="56"/>
                    <a:pt x="432" y="59"/>
                    <a:pt x="427" y="56"/>
                  </a:cubicBezTo>
                  <a:cubicBezTo>
                    <a:pt x="424" y="54"/>
                    <a:pt x="424" y="54"/>
                    <a:pt x="424" y="54"/>
                  </a:cubicBezTo>
                  <a:cubicBezTo>
                    <a:pt x="420" y="51"/>
                    <a:pt x="420" y="51"/>
                    <a:pt x="420" y="51"/>
                  </a:cubicBezTo>
                  <a:cubicBezTo>
                    <a:pt x="417" y="49"/>
                    <a:pt x="419" y="49"/>
                    <a:pt x="419" y="49"/>
                  </a:cubicBezTo>
                  <a:cubicBezTo>
                    <a:pt x="417" y="48"/>
                    <a:pt x="415" y="47"/>
                    <a:pt x="413" y="46"/>
                  </a:cubicBezTo>
                  <a:cubicBezTo>
                    <a:pt x="410" y="44"/>
                    <a:pt x="408" y="43"/>
                    <a:pt x="406" y="41"/>
                  </a:cubicBezTo>
                  <a:cubicBezTo>
                    <a:pt x="401" y="38"/>
                    <a:pt x="396" y="35"/>
                    <a:pt x="391" y="33"/>
                  </a:cubicBezTo>
                  <a:cubicBezTo>
                    <a:pt x="393" y="34"/>
                    <a:pt x="394" y="35"/>
                    <a:pt x="396" y="37"/>
                  </a:cubicBezTo>
                  <a:cubicBezTo>
                    <a:pt x="400" y="41"/>
                    <a:pt x="400" y="41"/>
                    <a:pt x="400" y="41"/>
                  </a:cubicBezTo>
                  <a:cubicBezTo>
                    <a:pt x="398" y="40"/>
                    <a:pt x="396" y="38"/>
                    <a:pt x="393" y="37"/>
                  </a:cubicBezTo>
                  <a:cubicBezTo>
                    <a:pt x="391" y="35"/>
                    <a:pt x="389" y="34"/>
                    <a:pt x="386" y="32"/>
                  </a:cubicBezTo>
                  <a:cubicBezTo>
                    <a:pt x="384" y="31"/>
                    <a:pt x="382" y="30"/>
                    <a:pt x="380" y="29"/>
                  </a:cubicBezTo>
                  <a:cubicBezTo>
                    <a:pt x="378" y="28"/>
                    <a:pt x="377" y="28"/>
                    <a:pt x="376" y="28"/>
                  </a:cubicBezTo>
                  <a:cubicBezTo>
                    <a:pt x="375" y="27"/>
                    <a:pt x="373" y="26"/>
                    <a:pt x="372" y="25"/>
                  </a:cubicBezTo>
                  <a:cubicBezTo>
                    <a:pt x="368" y="22"/>
                    <a:pt x="365" y="21"/>
                    <a:pt x="363" y="20"/>
                  </a:cubicBezTo>
                  <a:cubicBezTo>
                    <a:pt x="362" y="20"/>
                    <a:pt x="361" y="20"/>
                    <a:pt x="361" y="19"/>
                  </a:cubicBezTo>
                  <a:cubicBezTo>
                    <a:pt x="360" y="19"/>
                    <a:pt x="359" y="19"/>
                    <a:pt x="359" y="19"/>
                  </a:cubicBezTo>
                  <a:cubicBezTo>
                    <a:pt x="357" y="19"/>
                    <a:pt x="357" y="19"/>
                    <a:pt x="353" y="18"/>
                  </a:cubicBezTo>
                  <a:cubicBezTo>
                    <a:pt x="349" y="16"/>
                    <a:pt x="349" y="16"/>
                    <a:pt x="349" y="16"/>
                  </a:cubicBezTo>
                  <a:cubicBezTo>
                    <a:pt x="348" y="15"/>
                    <a:pt x="346" y="15"/>
                    <a:pt x="345" y="14"/>
                  </a:cubicBezTo>
                  <a:cubicBezTo>
                    <a:pt x="346" y="14"/>
                    <a:pt x="348" y="15"/>
                    <a:pt x="349" y="15"/>
                  </a:cubicBezTo>
                  <a:cubicBezTo>
                    <a:pt x="354" y="17"/>
                    <a:pt x="354" y="17"/>
                    <a:pt x="354" y="17"/>
                  </a:cubicBezTo>
                  <a:cubicBezTo>
                    <a:pt x="351" y="16"/>
                    <a:pt x="350" y="15"/>
                    <a:pt x="348" y="14"/>
                  </a:cubicBezTo>
                  <a:cubicBezTo>
                    <a:pt x="346" y="14"/>
                    <a:pt x="345" y="13"/>
                    <a:pt x="344" y="13"/>
                  </a:cubicBezTo>
                  <a:cubicBezTo>
                    <a:pt x="341" y="12"/>
                    <a:pt x="338" y="11"/>
                    <a:pt x="335" y="9"/>
                  </a:cubicBezTo>
                  <a:cubicBezTo>
                    <a:pt x="335" y="9"/>
                    <a:pt x="335" y="9"/>
                    <a:pt x="335" y="9"/>
                  </a:cubicBezTo>
                  <a:cubicBezTo>
                    <a:pt x="335" y="10"/>
                    <a:pt x="336" y="10"/>
                    <a:pt x="336" y="10"/>
                  </a:cubicBezTo>
                  <a:cubicBezTo>
                    <a:pt x="334" y="9"/>
                    <a:pt x="334" y="9"/>
                    <a:pt x="334" y="9"/>
                  </a:cubicBezTo>
                  <a:cubicBezTo>
                    <a:pt x="333" y="10"/>
                    <a:pt x="328" y="9"/>
                    <a:pt x="322" y="8"/>
                  </a:cubicBezTo>
                  <a:cubicBezTo>
                    <a:pt x="318" y="7"/>
                    <a:pt x="314" y="6"/>
                    <a:pt x="309" y="6"/>
                  </a:cubicBezTo>
                  <a:cubicBezTo>
                    <a:pt x="307" y="5"/>
                    <a:pt x="304" y="5"/>
                    <a:pt x="301" y="5"/>
                  </a:cubicBezTo>
                  <a:cubicBezTo>
                    <a:pt x="300" y="4"/>
                    <a:pt x="298" y="4"/>
                    <a:pt x="297" y="4"/>
                  </a:cubicBezTo>
                  <a:cubicBezTo>
                    <a:pt x="295" y="3"/>
                    <a:pt x="294" y="3"/>
                    <a:pt x="292" y="3"/>
                  </a:cubicBezTo>
                  <a:cubicBezTo>
                    <a:pt x="288" y="4"/>
                    <a:pt x="288" y="4"/>
                    <a:pt x="288" y="4"/>
                  </a:cubicBezTo>
                  <a:cubicBezTo>
                    <a:pt x="286" y="4"/>
                    <a:pt x="285" y="3"/>
                    <a:pt x="283" y="3"/>
                  </a:cubicBezTo>
                  <a:cubicBezTo>
                    <a:pt x="277" y="3"/>
                    <a:pt x="277" y="3"/>
                    <a:pt x="277" y="3"/>
                  </a:cubicBezTo>
                  <a:cubicBezTo>
                    <a:pt x="277" y="2"/>
                    <a:pt x="277" y="2"/>
                    <a:pt x="277" y="2"/>
                  </a:cubicBezTo>
                  <a:cubicBezTo>
                    <a:pt x="283" y="2"/>
                    <a:pt x="290" y="2"/>
                    <a:pt x="298" y="3"/>
                  </a:cubicBezTo>
                  <a:cubicBezTo>
                    <a:pt x="302" y="3"/>
                    <a:pt x="307" y="4"/>
                    <a:pt x="311" y="4"/>
                  </a:cubicBezTo>
                  <a:cubicBezTo>
                    <a:pt x="315" y="5"/>
                    <a:pt x="318" y="6"/>
                    <a:pt x="322" y="6"/>
                  </a:cubicBezTo>
                  <a:cubicBezTo>
                    <a:pt x="322" y="6"/>
                    <a:pt x="322" y="6"/>
                    <a:pt x="322" y="6"/>
                  </a:cubicBezTo>
                  <a:cubicBezTo>
                    <a:pt x="318" y="5"/>
                    <a:pt x="314" y="4"/>
                    <a:pt x="310" y="4"/>
                  </a:cubicBezTo>
                  <a:cubicBezTo>
                    <a:pt x="306" y="3"/>
                    <a:pt x="302" y="3"/>
                    <a:pt x="299" y="3"/>
                  </a:cubicBezTo>
                  <a:cubicBezTo>
                    <a:pt x="299" y="3"/>
                    <a:pt x="298" y="2"/>
                    <a:pt x="297" y="2"/>
                  </a:cubicBezTo>
                  <a:cubicBezTo>
                    <a:pt x="296" y="2"/>
                    <a:pt x="295" y="2"/>
                    <a:pt x="294" y="1"/>
                  </a:cubicBezTo>
                  <a:cubicBezTo>
                    <a:pt x="293" y="1"/>
                    <a:pt x="293" y="1"/>
                    <a:pt x="294" y="0"/>
                  </a:cubicBezTo>
                  <a:cubicBezTo>
                    <a:pt x="290" y="1"/>
                    <a:pt x="290" y="1"/>
                    <a:pt x="290" y="1"/>
                  </a:cubicBezTo>
                  <a:cubicBezTo>
                    <a:pt x="283" y="0"/>
                    <a:pt x="278" y="0"/>
                    <a:pt x="274" y="0"/>
                  </a:cubicBezTo>
                  <a:cubicBezTo>
                    <a:pt x="269" y="0"/>
                    <a:pt x="266" y="0"/>
                    <a:pt x="262" y="0"/>
                  </a:cubicBezTo>
                  <a:cubicBezTo>
                    <a:pt x="261" y="0"/>
                    <a:pt x="259" y="0"/>
                    <a:pt x="257" y="0"/>
                  </a:cubicBezTo>
                  <a:cubicBezTo>
                    <a:pt x="255" y="0"/>
                    <a:pt x="253" y="0"/>
                    <a:pt x="251" y="0"/>
                  </a:cubicBezTo>
                  <a:cubicBezTo>
                    <a:pt x="248" y="1"/>
                    <a:pt x="246" y="1"/>
                    <a:pt x="243" y="1"/>
                  </a:cubicBezTo>
                  <a:cubicBezTo>
                    <a:pt x="240" y="1"/>
                    <a:pt x="237" y="1"/>
                    <a:pt x="234" y="2"/>
                  </a:cubicBezTo>
                  <a:cubicBezTo>
                    <a:pt x="236" y="2"/>
                    <a:pt x="236" y="2"/>
                    <a:pt x="236" y="2"/>
                  </a:cubicBezTo>
                  <a:cubicBezTo>
                    <a:pt x="233" y="2"/>
                    <a:pt x="231" y="3"/>
                    <a:pt x="228" y="3"/>
                  </a:cubicBezTo>
                  <a:cubicBezTo>
                    <a:pt x="226" y="3"/>
                    <a:pt x="224" y="4"/>
                    <a:pt x="223" y="3"/>
                  </a:cubicBezTo>
                  <a:cubicBezTo>
                    <a:pt x="206" y="6"/>
                    <a:pt x="189" y="11"/>
                    <a:pt x="178" y="13"/>
                  </a:cubicBezTo>
                  <a:cubicBezTo>
                    <a:pt x="177" y="14"/>
                    <a:pt x="177" y="15"/>
                    <a:pt x="176" y="15"/>
                  </a:cubicBezTo>
                  <a:cubicBezTo>
                    <a:pt x="173" y="16"/>
                    <a:pt x="167" y="17"/>
                    <a:pt x="166" y="19"/>
                  </a:cubicBezTo>
                  <a:cubicBezTo>
                    <a:pt x="164" y="20"/>
                    <a:pt x="161" y="21"/>
                    <a:pt x="159" y="23"/>
                  </a:cubicBezTo>
                  <a:cubicBezTo>
                    <a:pt x="157" y="24"/>
                    <a:pt x="155" y="25"/>
                    <a:pt x="153" y="26"/>
                  </a:cubicBezTo>
                  <a:cubicBezTo>
                    <a:pt x="151" y="27"/>
                    <a:pt x="149" y="28"/>
                    <a:pt x="147" y="29"/>
                  </a:cubicBezTo>
                  <a:cubicBezTo>
                    <a:pt x="147" y="29"/>
                    <a:pt x="147" y="29"/>
                    <a:pt x="147" y="29"/>
                  </a:cubicBezTo>
                  <a:cubicBezTo>
                    <a:pt x="146" y="29"/>
                    <a:pt x="146" y="29"/>
                    <a:pt x="146" y="29"/>
                  </a:cubicBezTo>
                  <a:cubicBezTo>
                    <a:pt x="146" y="29"/>
                    <a:pt x="146" y="29"/>
                    <a:pt x="146" y="29"/>
                  </a:cubicBezTo>
                  <a:cubicBezTo>
                    <a:pt x="141" y="31"/>
                    <a:pt x="141" y="32"/>
                    <a:pt x="141" y="32"/>
                  </a:cubicBezTo>
                  <a:cubicBezTo>
                    <a:pt x="141" y="32"/>
                    <a:pt x="140" y="33"/>
                    <a:pt x="135" y="35"/>
                  </a:cubicBezTo>
                  <a:cubicBezTo>
                    <a:pt x="133" y="36"/>
                    <a:pt x="132" y="37"/>
                    <a:pt x="131" y="38"/>
                  </a:cubicBezTo>
                  <a:cubicBezTo>
                    <a:pt x="130" y="39"/>
                    <a:pt x="129" y="41"/>
                    <a:pt x="126" y="42"/>
                  </a:cubicBezTo>
                  <a:cubicBezTo>
                    <a:pt x="120" y="44"/>
                    <a:pt x="120" y="44"/>
                    <a:pt x="120" y="44"/>
                  </a:cubicBezTo>
                  <a:cubicBezTo>
                    <a:pt x="115" y="47"/>
                    <a:pt x="112" y="49"/>
                    <a:pt x="109" y="52"/>
                  </a:cubicBezTo>
                  <a:cubicBezTo>
                    <a:pt x="108" y="53"/>
                    <a:pt x="106" y="55"/>
                    <a:pt x="104" y="56"/>
                  </a:cubicBezTo>
                  <a:cubicBezTo>
                    <a:pt x="103" y="57"/>
                    <a:pt x="102" y="58"/>
                    <a:pt x="101" y="59"/>
                  </a:cubicBezTo>
                  <a:cubicBezTo>
                    <a:pt x="100" y="60"/>
                    <a:pt x="99" y="60"/>
                    <a:pt x="99" y="61"/>
                  </a:cubicBezTo>
                  <a:cubicBezTo>
                    <a:pt x="98" y="61"/>
                    <a:pt x="97" y="62"/>
                    <a:pt x="96" y="63"/>
                  </a:cubicBezTo>
                  <a:cubicBezTo>
                    <a:pt x="90" y="67"/>
                    <a:pt x="86" y="69"/>
                    <a:pt x="89" y="65"/>
                  </a:cubicBezTo>
                  <a:cubicBezTo>
                    <a:pt x="87" y="68"/>
                    <a:pt x="87" y="68"/>
                    <a:pt x="86" y="69"/>
                  </a:cubicBezTo>
                  <a:cubicBezTo>
                    <a:pt x="85" y="70"/>
                    <a:pt x="84" y="71"/>
                    <a:pt x="81" y="75"/>
                  </a:cubicBezTo>
                  <a:cubicBezTo>
                    <a:pt x="80" y="75"/>
                    <a:pt x="80" y="74"/>
                    <a:pt x="81" y="73"/>
                  </a:cubicBezTo>
                  <a:cubicBezTo>
                    <a:pt x="80" y="74"/>
                    <a:pt x="79" y="75"/>
                    <a:pt x="78" y="76"/>
                  </a:cubicBezTo>
                  <a:cubicBezTo>
                    <a:pt x="77" y="76"/>
                    <a:pt x="77" y="77"/>
                    <a:pt x="77" y="77"/>
                  </a:cubicBezTo>
                  <a:cubicBezTo>
                    <a:pt x="76" y="78"/>
                    <a:pt x="76" y="79"/>
                    <a:pt x="73" y="81"/>
                  </a:cubicBezTo>
                  <a:cubicBezTo>
                    <a:pt x="73" y="83"/>
                    <a:pt x="73" y="86"/>
                    <a:pt x="72" y="88"/>
                  </a:cubicBezTo>
                  <a:cubicBezTo>
                    <a:pt x="74" y="86"/>
                    <a:pt x="74" y="86"/>
                    <a:pt x="74" y="86"/>
                  </a:cubicBezTo>
                  <a:cubicBezTo>
                    <a:pt x="73" y="87"/>
                    <a:pt x="72" y="88"/>
                    <a:pt x="72" y="88"/>
                  </a:cubicBezTo>
                  <a:cubicBezTo>
                    <a:pt x="71" y="89"/>
                    <a:pt x="71" y="90"/>
                    <a:pt x="70" y="90"/>
                  </a:cubicBezTo>
                  <a:cubicBezTo>
                    <a:pt x="69" y="92"/>
                    <a:pt x="68" y="93"/>
                    <a:pt x="67" y="95"/>
                  </a:cubicBezTo>
                  <a:cubicBezTo>
                    <a:pt x="66" y="96"/>
                    <a:pt x="65" y="97"/>
                    <a:pt x="63" y="99"/>
                  </a:cubicBezTo>
                  <a:cubicBezTo>
                    <a:pt x="62" y="100"/>
                    <a:pt x="61" y="102"/>
                    <a:pt x="60" y="103"/>
                  </a:cubicBezTo>
                  <a:cubicBezTo>
                    <a:pt x="59" y="103"/>
                    <a:pt x="59" y="103"/>
                    <a:pt x="59" y="103"/>
                  </a:cubicBezTo>
                  <a:cubicBezTo>
                    <a:pt x="57" y="106"/>
                    <a:pt x="57" y="106"/>
                    <a:pt x="57" y="106"/>
                  </a:cubicBezTo>
                  <a:cubicBezTo>
                    <a:pt x="56" y="107"/>
                    <a:pt x="55" y="108"/>
                    <a:pt x="54" y="109"/>
                  </a:cubicBezTo>
                  <a:cubicBezTo>
                    <a:pt x="53" y="109"/>
                    <a:pt x="53" y="109"/>
                    <a:pt x="53" y="109"/>
                  </a:cubicBezTo>
                  <a:cubicBezTo>
                    <a:pt x="51" y="113"/>
                    <a:pt x="49" y="116"/>
                    <a:pt x="47" y="119"/>
                  </a:cubicBezTo>
                  <a:cubicBezTo>
                    <a:pt x="48" y="118"/>
                    <a:pt x="48" y="118"/>
                    <a:pt x="48" y="118"/>
                  </a:cubicBezTo>
                  <a:cubicBezTo>
                    <a:pt x="47" y="119"/>
                    <a:pt x="46" y="122"/>
                    <a:pt x="44" y="125"/>
                  </a:cubicBezTo>
                  <a:cubicBezTo>
                    <a:pt x="43" y="126"/>
                    <a:pt x="42" y="128"/>
                    <a:pt x="41" y="129"/>
                  </a:cubicBezTo>
                  <a:cubicBezTo>
                    <a:pt x="40" y="130"/>
                    <a:pt x="39" y="132"/>
                    <a:pt x="39" y="133"/>
                  </a:cubicBezTo>
                  <a:cubicBezTo>
                    <a:pt x="38" y="132"/>
                    <a:pt x="38" y="132"/>
                    <a:pt x="38" y="132"/>
                  </a:cubicBezTo>
                  <a:cubicBezTo>
                    <a:pt x="30" y="145"/>
                    <a:pt x="26" y="156"/>
                    <a:pt x="20" y="173"/>
                  </a:cubicBezTo>
                  <a:cubicBezTo>
                    <a:pt x="20" y="170"/>
                    <a:pt x="20" y="170"/>
                    <a:pt x="20" y="170"/>
                  </a:cubicBezTo>
                  <a:cubicBezTo>
                    <a:pt x="18" y="173"/>
                    <a:pt x="18" y="173"/>
                    <a:pt x="19" y="174"/>
                  </a:cubicBezTo>
                  <a:cubicBezTo>
                    <a:pt x="19" y="175"/>
                    <a:pt x="19" y="175"/>
                    <a:pt x="17" y="179"/>
                  </a:cubicBezTo>
                  <a:cubicBezTo>
                    <a:pt x="16" y="179"/>
                    <a:pt x="16" y="179"/>
                    <a:pt x="16" y="179"/>
                  </a:cubicBezTo>
                  <a:cubicBezTo>
                    <a:pt x="16" y="182"/>
                    <a:pt x="15" y="184"/>
                    <a:pt x="14" y="185"/>
                  </a:cubicBezTo>
                  <a:cubicBezTo>
                    <a:pt x="14" y="186"/>
                    <a:pt x="14" y="187"/>
                    <a:pt x="13" y="188"/>
                  </a:cubicBezTo>
                  <a:cubicBezTo>
                    <a:pt x="13" y="188"/>
                    <a:pt x="12" y="189"/>
                    <a:pt x="12" y="190"/>
                  </a:cubicBezTo>
                  <a:cubicBezTo>
                    <a:pt x="14" y="189"/>
                    <a:pt x="14" y="189"/>
                    <a:pt x="14" y="189"/>
                  </a:cubicBezTo>
                  <a:cubicBezTo>
                    <a:pt x="11" y="196"/>
                    <a:pt x="11" y="196"/>
                    <a:pt x="11" y="196"/>
                  </a:cubicBezTo>
                  <a:cubicBezTo>
                    <a:pt x="10" y="198"/>
                    <a:pt x="10" y="200"/>
                    <a:pt x="9" y="201"/>
                  </a:cubicBezTo>
                  <a:cubicBezTo>
                    <a:pt x="9" y="201"/>
                    <a:pt x="9" y="202"/>
                    <a:pt x="8" y="202"/>
                  </a:cubicBezTo>
                  <a:cubicBezTo>
                    <a:pt x="8" y="202"/>
                    <a:pt x="8" y="200"/>
                    <a:pt x="8" y="200"/>
                  </a:cubicBezTo>
                  <a:cubicBezTo>
                    <a:pt x="7" y="202"/>
                    <a:pt x="7" y="204"/>
                    <a:pt x="7" y="206"/>
                  </a:cubicBezTo>
                  <a:cubicBezTo>
                    <a:pt x="6" y="207"/>
                    <a:pt x="6" y="207"/>
                    <a:pt x="6" y="207"/>
                  </a:cubicBezTo>
                  <a:cubicBezTo>
                    <a:pt x="6" y="212"/>
                    <a:pt x="4" y="211"/>
                    <a:pt x="4" y="219"/>
                  </a:cubicBezTo>
                  <a:cubicBezTo>
                    <a:pt x="3" y="220"/>
                    <a:pt x="3" y="218"/>
                    <a:pt x="3" y="220"/>
                  </a:cubicBezTo>
                  <a:cubicBezTo>
                    <a:pt x="2" y="227"/>
                    <a:pt x="2" y="227"/>
                    <a:pt x="2" y="227"/>
                  </a:cubicBezTo>
                  <a:cubicBezTo>
                    <a:pt x="2" y="233"/>
                    <a:pt x="2" y="233"/>
                    <a:pt x="2" y="233"/>
                  </a:cubicBezTo>
                  <a:cubicBezTo>
                    <a:pt x="3" y="231"/>
                    <a:pt x="3" y="228"/>
                    <a:pt x="3" y="225"/>
                  </a:cubicBezTo>
                  <a:cubicBezTo>
                    <a:pt x="4" y="227"/>
                    <a:pt x="4" y="227"/>
                    <a:pt x="4" y="227"/>
                  </a:cubicBezTo>
                  <a:cubicBezTo>
                    <a:pt x="4" y="231"/>
                    <a:pt x="4" y="233"/>
                    <a:pt x="4" y="236"/>
                  </a:cubicBezTo>
                  <a:cubicBezTo>
                    <a:pt x="3" y="238"/>
                    <a:pt x="3" y="240"/>
                    <a:pt x="3" y="243"/>
                  </a:cubicBezTo>
                  <a:cubicBezTo>
                    <a:pt x="3" y="242"/>
                    <a:pt x="2" y="240"/>
                    <a:pt x="2" y="239"/>
                  </a:cubicBezTo>
                  <a:cubicBezTo>
                    <a:pt x="2" y="244"/>
                    <a:pt x="2" y="246"/>
                    <a:pt x="2" y="248"/>
                  </a:cubicBezTo>
                  <a:cubicBezTo>
                    <a:pt x="1" y="250"/>
                    <a:pt x="1" y="252"/>
                    <a:pt x="1" y="254"/>
                  </a:cubicBezTo>
                  <a:cubicBezTo>
                    <a:pt x="1" y="253"/>
                    <a:pt x="2" y="250"/>
                    <a:pt x="2" y="254"/>
                  </a:cubicBezTo>
                  <a:cubicBezTo>
                    <a:pt x="2" y="257"/>
                    <a:pt x="1" y="255"/>
                    <a:pt x="1" y="258"/>
                  </a:cubicBezTo>
                  <a:cubicBezTo>
                    <a:pt x="1" y="258"/>
                    <a:pt x="2" y="260"/>
                    <a:pt x="2" y="263"/>
                  </a:cubicBezTo>
                  <a:cubicBezTo>
                    <a:pt x="2" y="264"/>
                    <a:pt x="2" y="265"/>
                    <a:pt x="2" y="267"/>
                  </a:cubicBezTo>
                  <a:cubicBezTo>
                    <a:pt x="2" y="268"/>
                    <a:pt x="2" y="270"/>
                    <a:pt x="2" y="272"/>
                  </a:cubicBezTo>
                  <a:cubicBezTo>
                    <a:pt x="2" y="271"/>
                    <a:pt x="1" y="271"/>
                    <a:pt x="1" y="271"/>
                  </a:cubicBezTo>
                  <a:cubicBezTo>
                    <a:pt x="2" y="272"/>
                    <a:pt x="2" y="273"/>
                    <a:pt x="2" y="276"/>
                  </a:cubicBezTo>
                  <a:cubicBezTo>
                    <a:pt x="0" y="274"/>
                    <a:pt x="0" y="274"/>
                    <a:pt x="0" y="274"/>
                  </a:cubicBezTo>
                  <a:cubicBezTo>
                    <a:pt x="2" y="280"/>
                    <a:pt x="2" y="280"/>
                    <a:pt x="2" y="280"/>
                  </a:cubicBezTo>
                  <a:cubicBezTo>
                    <a:pt x="2" y="281"/>
                    <a:pt x="2" y="283"/>
                    <a:pt x="2" y="285"/>
                  </a:cubicBezTo>
                  <a:cubicBezTo>
                    <a:pt x="2" y="287"/>
                    <a:pt x="2" y="288"/>
                    <a:pt x="2" y="288"/>
                  </a:cubicBezTo>
                  <a:cubicBezTo>
                    <a:pt x="2" y="286"/>
                    <a:pt x="2" y="286"/>
                    <a:pt x="2" y="286"/>
                  </a:cubicBezTo>
                  <a:cubicBezTo>
                    <a:pt x="2" y="295"/>
                    <a:pt x="3" y="303"/>
                    <a:pt x="4" y="312"/>
                  </a:cubicBezTo>
                  <a:cubicBezTo>
                    <a:pt x="3" y="313"/>
                    <a:pt x="3" y="313"/>
                    <a:pt x="3" y="313"/>
                  </a:cubicBezTo>
                  <a:cubicBezTo>
                    <a:pt x="4" y="314"/>
                    <a:pt x="5" y="317"/>
                    <a:pt x="5" y="320"/>
                  </a:cubicBezTo>
                  <a:cubicBezTo>
                    <a:pt x="5" y="322"/>
                    <a:pt x="6" y="323"/>
                    <a:pt x="6" y="324"/>
                  </a:cubicBezTo>
                  <a:cubicBezTo>
                    <a:pt x="6" y="325"/>
                    <a:pt x="7" y="326"/>
                    <a:pt x="7" y="326"/>
                  </a:cubicBezTo>
                  <a:cubicBezTo>
                    <a:pt x="7" y="327"/>
                    <a:pt x="7" y="329"/>
                    <a:pt x="8" y="331"/>
                  </a:cubicBezTo>
                  <a:cubicBezTo>
                    <a:pt x="8" y="333"/>
                    <a:pt x="9" y="335"/>
                    <a:pt x="9" y="337"/>
                  </a:cubicBezTo>
                  <a:cubicBezTo>
                    <a:pt x="11" y="340"/>
                    <a:pt x="11" y="343"/>
                    <a:pt x="10" y="342"/>
                  </a:cubicBezTo>
                  <a:cubicBezTo>
                    <a:pt x="10" y="344"/>
                    <a:pt x="11" y="346"/>
                    <a:pt x="12" y="348"/>
                  </a:cubicBezTo>
                  <a:cubicBezTo>
                    <a:pt x="12" y="350"/>
                    <a:pt x="13" y="352"/>
                    <a:pt x="14" y="353"/>
                  </a:cubicBezTo>
                  <a:cubicBezTo>
                    <a:pt x="15" y="357"/>
                    <a:pt x="16" y="360"/>
                    <a:pt x="18" y="363"/>
                  </a:cubicBezTo>
                  <a:cubicBezTo>
                    <a:pt x="19" y="367"/>
                    <a:pt x="21" y="370"/>
                    <a:pt x="22" y="374"/>
                  </a:cubicBezTo>
                  <a:cubicBezTo>
                    <a:pt x="23" y="376"/>
                    <a:pt x="24" y="378"/>
                    <a:pt x="25" y="380"/>
                  </a:cubicBezTo>
                  <a:cubicBezTo>
                    <a:pt x="26" y="382"/>
                    <a:pt x="27" y="384"/>
                    <a:pt x="28" y="387"/>
                  </a:cubicBezTo>
                  <a:cubicBezTo>
                    <a:pt x="29" y="390"/>
                    <a:pt x="32" y="397"/>
                    <a:pt x="35" y="404"/>
                  </a:cubicBezTo>
                  <a:cubicBezTo>
                    <a:pt x="36" y="405"/>
                    <a:pt x="37" y="407"/>
                    <a:pt x="38" y="409"/>
                  </a:cubicBezTo>
                  <a:cubicBezTo>
                    <a:pt x="40" y="410"/>
                    <a:pt x="41" y="412"/>
                    <a:pt x="42" y="414"/>
                  </a:cubicBezTo>
                  <a:cubicBezTo>
                    <a:pt x="43" y="416"/>
                    <a:pt x="44" y="417"/>
                    <a:pt x="45" y="419"/>
                  </a:cubicBezTo>
                  <a:cubicBezTo>
                    <a:pt x="46" y="420"/>
                    <a:pt x="47" y="422"/>
                    <a:pt x="48" y="423"/>
                  </a:cubicBezTo>
                  <a:cubicBezTo>
                    <a:pt x="56" y="434"/>
                    <a:pt x="63" y="442"/>
                    <a:pt x="71" y="450"/>
                  </a:cubicBezTo>
                  <a:cubicBezTo>
                    <a:pt x="73" y="452"/>
                    <a:pt x="75" y="454"/>
                    <a:pt x="77" y="456"/>
                  </a:cubicBezTo>
                  <a:cubicBezTo>
                    <a:pt x="78" y="457"/>
                    <a:pt x="79" y="458"/>
                    <a:pt x="80" y="459"/>
                  </a:cubicBezTo>
                  <a:cubicBezTo>
                    <a:pt x="81" y="460"/>
                    <a:pt x="82" y="461"/>
                    <a:pt x="83" y="462"/>
                  </a:cubicBezTo>
                  <a:cubicBezTo>
                    <a:pt x="85" y="464"/>
                    <a:pt x="87" y="466"/>
                    <a:pt x="90" y="468"/>
                  </a:cubicBezTo>
                  <a:cubicBezTo>
                    <a:pt x="92" y="470"/>
                    <a:pt x="94" y="472"/>
                    <a:pt x="97" y="474"/>
                  </a:cubicBezTo>
                  <a:cubicBezTo>
                    <a:pt x="98" y="476"/>
                    <a:pt x="100" y="477"/>
                    <a:pt x="102" y="478"/>
                  </a:cubicBezTo>
                  <a:cubicBezTo>
                    <a:pt x="103" y="480"/>
                    <a:pt x="105" y="482"/>
                    <a:pt x="107" y="483"/>
                  </a:cubicBezTo>
                  <a:cubicBezTo>
                    <a:pt x="109" y="485"/>
                    <a:pt x="111" y="486"/>
                    <a:pt x="113" y="487"/>
                  </a:cubicBezTo>
                  <a:cubicBezTo>
                    <a:pt x="115" y="489"/>
                    <a:pt x="117" y="490"/>
                    <a:pt x="119" y="492"/>
                  </a:cubicBezTo>
                  <a:cubicBezTo>
                    <a:pt x="122" y="493"/>
                    <a:pt x="124" y="494"/>
                    <a:pt x="126" y="496"/>
                  </a:cubicBezTo>
                  <a:cubicBezTo>
                    <a:pt x="128" y="497"/>
                    <a:pt x="131" y="498"/>
                    <a:pt x="133" y="499"/>
                  </a:cubicBezTo>
                  <a:cubicBezTo>
                    <a:pt x="137" y="502"/>
                    <a:pt x="141" y="504"/>
                    <a:pt x="145" y="507"/>
                  </a:cubicBezTo>
                  <a:cubicBezTo>
                    <a:pt x="150" y="508"/>
                    <a:pt x="150" y="508"/>
                    <a:pt x="150" y="508"/>
                  </a:cubicBezTo>
                  <a:cubicBezTo>
                    <a:pt x="151" y="509"/>
                    <a:pt x="152" y="510"/>
                    <a:pt x="154" y="510"/>
                  </a:cubicBezTo>
                  <a:cubicBezTo>
                    <a:pt x="155" y="511"/>
                    <a:pt x="157" y="512"/>
                    <a:pt x="158" y="513"/>
                  </a:cubicBezTo>
                  <a:cubicBezTo>
                    <a:pt x="161" y="514"/>
                    <a:pt x="165" y="516"/>
                    <a:pt x="169" y="517"/>
                  </a:cubicBezTo>
                  <a:cubicBezTo>
                    <a:pt x="176" y="520"/>
                    <a:pt x="184" y="523"/>
                    <a:pt x="192" y="526"/>
                  </a:cubicBezTo>
                  <a:cubicBezTo>
                    <a:pt x="196" y="527"/>
                    <a:pt x="198" y="527"/>
                    <a:pt x="199" y="527"/>
                  </a:cubicBezTo>
                  <a:cubicBezTo>
                    <a:pt x="198" y="527"/>
                    <a:pt x="197" y="527"/>
                    <a:pt x="197" y="526"/>
                  </a:cubicBezTo>
                  <a:cubicBezTo>
                    <a:pt x="199" y="527"/>
                    <a:pt x="202" y="528"/>
                    <a:pt x="205" y="528"/>
                  </a:cubicBezTo>
                  <a:cubicBezTo>
                    <a:pt x="208" y="529"/>
                    <a:pt x="210" y="530"/>
                    <a:pt x="209" y="530"/>
                  </a:cubicBezTo>
                  <a:cubicBezTo>
                    <a:pt x="208" y="530"/>
                    <a:pt x="208" y="530"/>
                    <a:pt x="208" y="530"/>
                  </a:cubicBezTo>
                  <a:cubicBezTo>
                    <a:pt x="208" y="531"/>
                    <a:pt x="211" y="531"/>
                    <a:pt x="215" y="532"/>
                  </a:cubicBezTo>
                  <a:cubicBezTo>
                    <a:pt x="220" y="533"/>
                    <a:pt x="225" y="533"/>
                    <a:pt x="227" y="534"/>
                  </a:cubicBezTo>
                  <a:cubicBezTo>
                    <a:pt x="225" y="533"/>
                    <a:pt x="225" y="533"/>
                    <a:pt x="225" y="533"/>
                  </a:cubicBezTo>
                  <a:cubicBezTo>
                    <a:pt x="229" y="533"/>
                    <a:pt x="229" y="533"/>
                    <a:pt x="229" y="533"/>
                  </a:cubicBezTo>
                  <a:cubicBezTo>
                    <a:pt x="233" y="534"/>
                    <a:pt x="233" y="534"/>
                    <a:pt x="233" y="534"/>
                  </a:cubicBezTo>
                  <a:cubicBezTo>
                    <a:pt x="231" y="534"/>
                    <a:pt x="231" y="534"/>
                    <a:pt x="231" y="534"/>
                  </a:cubicBezTo>
                  <a:cubicBezTo>
                    <a:pt x="233" y="534"/>
                    <a:pt x="236" y="534"/>
                    <a:pt x="238" y="534"/>
                  </a:cubicBezTo>
                  <a:cubicBezTo>
                    <a:pt x="240" y="535"/>
                    <a:pt x="242" y="535"/>
                    <a:pt x="244" y="535"/>
                  </a:cubicBezTo>
                  <a:cubicBezTo>
                    <a:pt x="249" y="535"/>
                    <a:pt x="252" y="535"/>
                    <a:pt x="256" y="535"/>
                  </a:cubicBezTo>
                  <a:cubicBezTo>
                    <a:pt x="260" y="536"/>
                    <a:pt x="264" y="536"/>
                    <a:pt x="267" y="536"/>
                  </a:cubicBezTo>
                  <a:cubicBezTo>
                    <a:pt x="268" y="536"/>
                    <a:pt x="269" y="536"/>
                    <a:pt x="270" y="536"/>
                  </a:cubicBezTo>
                  <a:cubicBezTo>
                    <a:pt x="271" y="536"/>
                    <a:pt x="271" y="536"/>
                    <a:pt x="272" y="536"/>
                  </a:cubicBezTo>
                  <a:cubicBezTo>
                    <a:pt x="274" y="536"/>
                    <a:pt x="276" y="536"/>
                    <a:pt x="277" y="536"/>
                  </a:cubicBezTo>
                  <a:cubicBezTo>
                    <a:pt x="291" y="536"/>
                    <a:pt x="304" y="535"/>
                    <a:pt x="322" y="530"/>
                  </a:cubicBezTo>
                  <a:cubicBezTo>
                    <a:pt x="320" y="531"/>
                    <a:pt x="321" y="531"/>
                    <a:pt x="324" y="530"/>
                  </a:cubicBezTo>
                  <a:cubicBezTo>
                    <a:pt x="326" y="530"/>
                    <a:pt x="329" y="529"/>
                    <a:pt x="329" y="530"/>
                  </a:cubicBezTo>
                  <a:cubicBezTo>
                    <a:pt x="332" y="530"/>
                    <a:pt x="334" y="529"/>
                    <a:pt x="336" y="529"/>
                  </a:cubicBezTo>
                  <a:cubicBezTo>
                    <a:pt x="338" y="528"/>
                    <a:pt x="340" y="528"/>
                    <a:pt x="342" y="527"/>
                  </a:cubicBezTo>
                  <a:cubicBezTo>
                    <a:pt x="346" y="525"/>
                    <a:pt x="349" y="524"/>
                    <a:pt x="352" y="522"/>
                  </a:cubicBezTo>
                  <a:cubicBezTo>
                    <a:pt x="352" y="522"/>
                    <a:pt x="352" y="522"/>
                    <a:pt x="353" y="522"/>
                  </a:cubicBezTo>
                  <a:cubicBezTo>
                    <a:pt x="359" y="520"/>
                    <a:pt x="359" y="520"/>
                    <a:pt x="359" y="520"/>
                  </a:cubicBezTo>
                  <a:cubicBezTo>
                    <a:pt x="360" y="519"/>
                    <a:pt x="361" y="519"/>
                    <a:pt x="362" y="519"/>
                  </a:cubicBezTo>
                  <a:cubicBezTo>
                    <a:pt x="365" y="518"/>
                    <a:pt x="365" y="518"/>
                    <a:pt x="365" y="518"/>
                  </a:cubicBezTo>
                  <a:cubicBezTo>
                    <a:pt x="359" y="522"/>
                    <a:pt x="373" y="513"/>
                    <a:pt x="367" y="517"/>
                  </a:cubicBezTo>
                  <a:cubicBezTo>
                    <a:pt x="383" y="511"/>
                    <a:pt x="401" y="503"/>
                    <a:pt x="417" y="491"/>
                  </a:cubicBezTo>
                  <a:cubicBezTo>
                    <a:pt x="434" y="480"/>
                    <a:pt x="450" y="467"/>
                    <a:pt x="464" y="453"/>
                  </a:cubicBezTo>
                  <a:cubicBezTo>
                    <a:pt x="462" y="454"/>
                    <a:pt x="462" y="454"/>
                    <a:pt x="462" y="454"/>
                  </a:cubicBezTo>
                  <a:cubicBezTo>
                    <a:pt x="464" y="452"/>
                    <a:pt x="466" y="450"/>
                    <a:pt x="468" y="448"/>
                  </a:cubicBezTo>
                  <a:cubicBezTo>
                    <a:pt x="469" y="446"/>
                    <a:pt x="471" y="444"/>
                    <a:pt x="473" y="442"/>
                  </a:cubicBezTo>
                  <a:cubicBezTo>
                    <a:pt x="476" y="438"/>
                    <a:pt x="479" y="434"/>
                    <a:pt x="482" y="431"/>
                  </a:cubicBezTo>
                  <a:cubicBezTo>
                    <a:pt x="485" y="429"/>
                    <a:pt x="487" y="425"/>
                    <a:pt x="488" y="422"/>
                  </a:cubicBezTo>
                  <a:cubicBezTo>
                    <a:pt x="489" y="420"/>
                    <a:pt x="490" y="419"/>
                    <a:pt x="491" y="418"/>
                  </a:cubicBezTo>
                  <a:cubicBezTo>
                    <a:pt x="491" y="416"/>
                    <a:pt x="492" y="415"/>
                    <a:pt x="492" y="415"/>
                  </a:cubicBezTo>
                  <a:cubicBezTo>
                    <a:pt x="494" y="411"/>
                    <a:pt x="496" y="408"/>
                    <a:pt x="498" y="406"/>
                  </a:cubicBezTo>
                  <a:cubicBezTo>
                    <a:pt x="499" y="404"/>
                    <a:pt x="500" y="403"/>
                    <a:pt x="499" y="405"/>
                  </a:cubicBezTo>
                  <a:cubicBezTo>
                    <a:pt x="503" y="397"/>
                    <a:pt x="506" y="389"/>
                    <a:pt x="512" y="378"/>
                  </a:cubicBezTo>
                  <a:cubicBezTo>
                    <a:pt x="512" y="378"/>
                    <a:pt x="514" y="375"/>
                    <a:pt x="515" y="372"/>
                  </a:cubicBezTo>
                  <a:cubicBezTo>
                    <a:pt x="516" y="369"/>
                    <a:pt x="517" y="365"/>
                    <a:pt x="519" y="362"/>
                  </a:cubicBezTo>
                  <a:cubicBezTo>
                    <a:pt x="519" y="360"/>
                    <a:pt x="520" y="358"/>
                    <a:pt x="520" y="356"/>
                  </a:cubicBezTo>
                  <a:cubicBezTo>
                    <a:pt x="521" y="354"/>
                    <a:pt x="521" y="353"/>
                    <a:pt x="522" y="351"/>
                  </a:cubicBezTo>
                  <a:cubicBezTo>
                    <a:pt x="523" y="349"/>
                    <a:pt x="523" y="347"/>
                    <a:pt x="524" y="347"/>
                  </a:cubicBezTo>
                  <a:cubicBezTo>
                    <a:pt x="524" y="347"/>
                    <a:pt x="524" y="347"/>
                    <a:pt x="524" y="347"/>
                  </a:cubicBezTo>
                  <a:cubicBezTo>
                    <a:pt x="525" y="343"/>
                    <a:pt x="526" y="340"/>
                    <a:pt x="527" y="336"/>
                  </a:cubicBezTo>
                  <a:cubicBezTo>
                    <a:pt x="528" y="334"/>
                    <a:pt x="528" y="332"/>
                    <a:pt x="529" y="330"/>
                  </a:cubicBezTo>
                  <a:cubicBezTo>
                    <a:pt x="529" y="328"/>
                    <a:pt x="529" y="327"/>
                    <a:pt x="530" y="325"/>
                  </a:cubicBezTo>
                  <a:cubicBezTo>
                    <a:pt x="530" y="324"/>
                    <a:pt x="530" y="323"/>
                    <a:pt x="530" y="322"/>
                  </a:cubicBezTo>
                  <a:cubicBezTo>
                    <a:pt x="531" y="321"/>
                    <a:pt x="531" y="320"/>
                    <a:pt x="531" y="319"/>
                  </a:cubicBezTo>
                  <a:cubicBezTo>
                    <a:pt x="531" y="317"/>
                    <a:pt x="531" y="315"/>
                    <a:pt x="532" y="313"/>
                  </a:cubicBezTo>
                  <a:cubicBezTo>
                    <a:pt x="532" y="311"/>
                    <a:pt x="533" y="309"/>
                    <a:pt x="533" y="307"/>
                  </a:cubicBezTo>
                  <a:cubicBezTo>
                    <a:pt x="533" y="305"/>
                    <a:pt x="534" y="303"/>
                    <a:pt x="534" y="301"/>
                  </a:cubicBezTo>
                  <a:cubicBezTo>
                    <a:pt x="534" y="301"/>
                    <a:pt x="534" y="301"/>
                    <a:pt x="534" y="302"/>
                  </a:cubicBezTo>
                  <a:cubicBezTo>
                    <a:pt x="534" y="290"/>
                    <a:pt x="532" y="279"/>
                    <a:pt x="531" y="268"/>
                  </a:cubicBezTo>
                  <a:close/>
                </a:path>
              </a:pathLst>
            </a:custGeom>
            <a:solidFill>
              <a:srgbClr val="D42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grpSp>
    </p:spTree>
    <p:extLst>
      <p:ext uri="{BB962C8B-B14F-4D97-AF65-F5344CB8AC3E}">
        <p14:creationId xmlns:p14="http://schemas.microsoft.com/office/powerpoint/2010/main" val="2167686015"/>
      </p:ext>
    </p:extLst>
  </p:cSld>
  <p:clrMapOvr>
    <a:masterClrMapping/>
  </p:clrMapOvr>
  <p:transition>
    <p:fade/>
  </p:transition>
  <p:extLst mod="1">
    <p:ext uri="{DCECCB84-F9BA-43D5-87BE-67443E8EF086}">
      <p15:sldGuideLst xmlns:p15="http://schemas.microsoft.com/office/powerpoint/2012/main">
        <p15:guide id="1" orient="horz" pos="372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DD9A7-09FE-4E1B-A672-CED018A0372F}"/>
              </a:ext>
            </a:extLst>
          </p:cNvPr>
          <p:cNvSpPr>
            <a:spLocks noGrp="1"/>
          </p:cNvSpPr>
          <p:nvPr>
            <p:ph type="title"/>
          </p:nvPr>
        </p:nvSpPr>
        <p:spPr/>
        <p:txBody>
          <a:bodyPr>
            <a:noAutofit/>
          </a:bodyPr>
          <a:lstStyle>
            <a:lvl1pPr>
              <a:defRPr>
                <a:solidFill>
                  <a:schemeClr val="tx2"/>
                </a:solidFill>
              </a:defRPr>
            </a:lvl1pPr>
          </a:lstStyle>
          <a:p>
            <a:r>
              <a:rPr lang="en-US" dirty="0"/>
              <a:t>Click to edit Master title style</a:t>
            </a:r>
            <a:endParaRPr lang="en-AU" dirty="0"/>
          </a:p>
        </p:txBody>
      </p:sp>
      <p:sp>
        <p:nvSpPr>
          <p:cNvPr id="11" name="Content Placeholder 10">
            <a:extLst>
              <a:ext uri="{FF2B5EF4-FFF2-40B4-BE49-F238E27FC236}">
                <a16:creationId xmlns:a16="http://schemas.microsoft.com/office/drawing/2014/main" id="{FD9F97E7-AF54-478A-8D95-C8620B9F3385}"/>
              </a:ext>
            </a:extLst>
          </p:cNvPr>
          <p:cNvSpPr>
            <a:spLocks noGrp="1"/>
          </p:cNvSpPr>
          <p:nvPr>
            <p:ph sz="quarter" idx="14" hasCustomPrompt="1"/>
          </p:nvPr>
        </p:nvSpPr>
        <p:spPr>
          <a:xfrm>
            <a:off x="316234" y="1881188"/>
            <a:ext cx="4469999" cy="4030633"/>
          </a:xfrm>
        </p:spPr>
        <p:txBody>
          <a:bodyPr>
            <a:noAutofit/>
          </a:bodyPr>
          <a:lstStyle>
            <a:lvl1pPr marL="0" marR="0" indent="0" algn="l" defTabSz="914276" rtl="0" eaLnBrk="1" fontAlgn="auto" latinLnBrk="0" hangingPunct="1">
              <a:lnSpc>
                <a:spcPct val="120000"/>
              </a:lnSpc>
              <a:spcBef>
                <a:spcPts val="0"/>
              </a:spcBef>
              <a:spcAft>
                <a:spcPts val="800"/>
              </a:spcAft>
              <a:buClrTx/>
              <a:buSzTx/>
              <a:buFont typeface="Arial" panose="020B0604020202020204" pitchFamily="34" charset="0"/>
              <a:buNone/>
              <a:tabLst/>
              <a:defRPr>
                <a:solidFill>
                  <a:schemeClr val="tx2"/>
                </a:solidFill>
              </a:defRPr>
            </a:lvl1pPr>
            <a:lvl2pPr marL="143980" marR="0" indent="-143980" algn="l" defTabSz="914276" rtl="0" eaLnBrk="1" fontAlgn="auto" latinLnBrk="0" hangingPunct="1">
              <a:lnSpc>
                <a:spcPct val="120000"/>
              </a:lnSpc>
              <a:spcBef>
                <a:spcPts val="0"/>
              </a:spcBef>
              <a:spcAft>
                <a:spcPts val="800"/>
              </a:spcAft>
              <a:buClrTx/>
              <a:buSzTx/>
              <a:buFont typeface="Arial" panose="020B0604020202020204" pitchFamily="34" charset="0"/>
              <a:buChar char="•"/>
              <a:tabLst/>
              <a:defRPr>
                <a:solidFill>
                  <a:schemeClr val="tx2"/>
                </a:solidFill>
              </a:defRPr>
            </a:lvl2pPr>
            <a:lvl3pPr marL="287961" marR="0" indent="-143980" algn="l" defTabSz="914276" rtl="0" eaLnBrk="1" fontAlgn="auto" latinLnBrk="0" hangingPunct="1">
              <a:lnSpc>
                <a:spcPct val="120000"/>
              </a:lnSpc>
              <a:spcBef>
                <a:spcPts val="0"/>
              </a:spcBef>
              <a:spcAft>
                <a:spcPts val="800"/>
              </a:spcAft>
              <a:buClrTx/>
              <a:buSzTx/>
              <a:buFont typeface="Monaco" pitchFamily="2" charset="77"/>
              <a:buChar char="⎼"/>
              <a:tabLst/>
              <a:defRPr>
                <a:solidFill>
                  <a:schemeClr val="tx2"/>
                </a:solidFill>
              </a:defRPr>
            </a:lvl3pPr>
            <a:lvl4pPr marL="431940" marR="0" indent="-143980" algn="l" defTabSz="914276" rtl="0" eaLnBrk="1" fontAlgn="auto" latinLnBrk="0" hangingPunct="1">
              <a:lnSpc>
                <a:spcPct val="120000"/>
              </a:lnSpc>
              <a:spcBef>
                <a:spcPts val="0"/>
              </a:spcBef>
              <a:spcAft>
                <a:spcPts val="800"/>
              </a:spcAft>
              <a:buClrTx/>
              <a:buSzTx/>
              <a:buFont typeface="System Font Regular"/>
              <a:buChar char="»"/>
              <a:tabLst/>
              <a:defRPr>
                <a:solidFill>
                  <a:schemeClr val="tx2"/>
                </a:solidFill>
              </a:defRPr>
            </a:lvl4pPr>
            <a:lvl5pPr>
              <a:defRPr>
                <a:solidFill>
                  <a:schemeClr val="tx2"/>
                </a:solidFill>
              </a:defRPr>
            </a:lvl5pPr>
          </a:lstStyle>
          <a:p>
            <a:pPr marL="0" marR="0" lvl="0" indent="0" algn="l" defTabSz="914276" rtl="0" eaLnBrk="1" fontAlgn="auto" latinLnBrk="0" hangingPunct="1">
              <a:lnSpc>
                <a:spcPct val="120000"/>
              </a:lnSpc>
              <a:spcBef>
                <a:spcPts val="0"/>
              </a:spcBef>
              <a:spcAft>
                <a:spcPts val="80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Montserrat Medium" pitchFamily="2" charset="77"/>
                <a:ea typeface="+mn-ea"/>
                <a:cs typeface="+mn-cs"/>
              </a:rPr>
              <a:t>Montserrat Medium Point Size 14</a:t>
            </a:r>
          </a:p>
          <a:p>
            <a:pPr marL="143980" marR="0" lvl="1" indent="-143980" algn="l" defTabSz="914276" rtl="0" eaLnBrk="1" fontAlgn="auto" latinLnBrk="0" hangingPunct="1">
              <a:lnSpc>
                <a:spcPct val="120000"/>
              </a:lnSpc>
              <a:spcBef>
                <a:spcPts val="0"/>
              </a:spcBef>
              <a:spcAft>
                <a:spcPts val="8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Montserrat Medium" pitchFamily="2" charset="77"/>
                <a:ea typeface="+mn-ea"/>
                <a:cs typeface="+mn-cs"/>
              </a:rPr>
              <a:t>Montserrat Medium Point Size 14</a:t>
            </a:r>
          </a:p>
          <a:p>
            <a:pPr marL="287961" marR="0" lvl="2" indent="-143980" algn="l" defTabSz="914276" rtl="0" eaLnBrk="1" fontAlgn="auto" latinLnBrk="0" hangingPunct="1">
              <a:lnSpc>
                <a:spcPct val="120000"/>
              </a:lnSpc>
              <a:spcBef>
                <a:spcPts val="0"/>
              </a:spcBef>
              <a:spcAft>
                <a:spcPts val="800"/>
              </a:spcAft>
              <a:buClrTx/>
              <a:buSzTx/>
              <a:buFont typeface="Monaco" pitchFamily="2" charset="77"/>
              <a:buChar char="⎼"/>
              <a:tabLst/>
              <a:defRPr/>
            </a:pPr>
            <a:r>
              <a:rPr kumimoji="0" lang="en-US" sz="1201" b="0" i="0" u="none" strike="noStrike" kern="1200" cap="none" spc="0" normalizeH="0" baseline="0" noProof="0" dirty="0">
                <a:ln>
                  <a:noFill/>
                </a:ln>
                <a:solidFill>
                  <a:srgbClr val="000000"/>
                </a:solidFill>
                <a:effectLst/>
                <a:uLnTx/>
                <a:uFillTx/>
                <a:latin typeface="Montserrat Medium" pitchFamily="2" charset="77"/>
                <a:ea typeface="+mn-ea"/>
                <a:cs typeface="+mn-cs"/>
              </a:rPr>
              <a:t>Montserrat Medium Point Size 12</a:t>
            </a:r>
          </a:p>
          <a:p>
            <a:pPr marL="431940" marR="0" lvl="3" indent="-143980" algn="l" defTabSz="914276" rtl="0" eaLnBrk="1" fontAlgn="auto" latinLnBrk="0" hangingPunct="1">
              <a:lnSpc>
                <a:spcPct val="120000"/>
              </a:lnSpc>
              <a:spcBef>
                <a:spcPts val="0"/>
              </a:spcBef>
              <a:spcAft>
                <a:spcPts val="800"/>
              </a:spcAft>
              <a:buClrTx/>
              <a:buSzTx/>
              <a:buFont typeface="System Font Regular"/>
              <a:buChar char="»"/>
              <a:tabLst/>
              <a:defRPr/>
            </a:pPr>
            <a:r>
              <a:rPr kumimoji="0" lang="en-US" sz="1201" b="0" i="0" u="none" strike="noStrike" kern="1200" cap="none" spc="0" normalizeH="0" baseline="0" noProof="0" dirty="0">
                <a:ln>
                  <a:noFill/>
                </a:ln>
                <a:solidFill>
                  <a:srgbClr val="000000"/>
                </a:solidFill>
                <a:effectLst/>
                <a:uLnTx/>
                <a:uFillTx/>
                <a:latin typeface="Montserrat Light" pitchFamily="2" charset="77"/>
                <a:ea typeface="+mn-ea"/>
                <a:cs typeface="+mn-cs"/>
              </a:rPr>
              <a:t>Montserrat Light Point Size 12</a:t>
            </a:r>
          </a:p>
        </p:txBody>
      </p:sp>
      <p:sp>
        <p:nvSpPr>
          <p:cNvPr id="6" name="Content Placeholder 10">
            <a:extLst>
              <a:ext uri="{FF2B5EF4-FFF2-40B4-BE49-F238E27FC236}">
                <a16:creationId xmlns:a16="http://schemas.microsoft.com/office/drawing/2014/main" id="{01DDF432-B9B5-4DE1-B08C-F223EAD1B176}"/>
              </a:ext>
            </a:extLst>
          </p:cNvPr>
          <p:cNvSpPr>
            <a:spLocks noGrp="1"/>
          </p:cNvSpPr>
          <p:nvPr>
            <p:ph sz="quarter" idx="15" hasCustomPrompt="1"/>
          </p:nvPr>
        </p:nvSpPr>
        <p:spPr>
          <a:xfrm>
            <a:off x="5117003" y="1881188"/>
            <a:ext cx="4469999" cy="4030633"/>
          </a:xfrm>
        </p:spPr>
        <p:txBody>
          <a:bodyPr>
            <a:noAutofit/>
          </a:bodyPr>
          <a:lstStyle>
            <a:lvl1pPr marL="0" marR="0" indent="0" algn="l" defTabSz="914276" rtl="0" eaLnBrk="1" fontAlgn="auto" latinLnBrk="0" hangingPunct="1">
              <a:lnSpc>
                <a:spcPct val="120000"/>
              </a:lnSpc>
              <a:spcBef>
                <a:spcPts val="0"/>
              </a:spcBef>
              <a:spcAft>
                <a:spcPts val="800"/>
              </a:spcAft>
              <a:buClrTx/>
              <a:buSzTx/>
              <a:buFont typeface="Arial" panose="020B0604020202020204" pitchFamily="34" charset="0"/>
              <a:buNone/>
              <a:tabLst/>
              <a:defRPr>
                <a:solidFill>
                  <a:schemeClr val="tx2"/>
                </a:solidFill>
              </a:defRPr>
            </a:lvl1pPr>
            <a:lvl2pPr marL="143980" marR="0" indent="-143980" algn="l" defTabSz="914276" rtl="0" eaLnBrk="1" fontAlgn="auto" latinLnBrk="0" hangingPunct="1">
              <a:lnSpc>
                <a:spcPct val="120000"/>
              </a:lnSpc>
              <a:spcBef>
                <a:spcPts val="0"/>
              </a:spcBef>
              <a:spcAft>
                <a:spcPts val="800"/>
              </a:spcAft>
              <a:buClrTx/>
              <a:buSzTx/>
              <a:buFont typeface="Arial" panose="020B0604020202020204" pitchFamily="34" charset="0"/>
              <a:buChar char="•"/>
              <a:tabLst/>
              <a:defRPr>
                <a:solidFill>
                  <a:schemeClr val="tx2"/>
                </a:solidFill>
              </a:defRPr>
            </a:lvl2pPr>
            <a:lvl3pPr marL="287961" marR="0" indent="-143980" algn="l" defTabSz="914276" rtl="0" eaLnBrk="1" fontAlgn="auto" latinLnBrk="0" hangingPunct="1">
              <a:lnSpc>
                <a:spcPct val="120000"/>
              </a:lnSpc>
              <a:spcBef>
                <a:spcPts val="0"/>
              </a:spcBef>
              <a:spcAft>
                <a:spcPts val="800"/>
              </a:spcAft>
              <a:buClrTx/>
              <a:buSzTx/>
              <a:buFont typeface="Monaco" pitchFamily="2" charset="77"/>
              <a:buChar char="⎼"/>
              <a:tabLst/>
              <a:defRPr>
                <a:solidFill>
                  <a:schemeClr val="tx2"/>
                </a:solidFill>
              </a:defRPr>
            </a:lvl3pPr>
            <a:lvl4pPr marL="431940" marR="0" indent="-143980" algn="l" defTabSz="914276" rtl="0" eaLnBrk="1" fontAlgn="auto" latinLnBrk="0" hangingPunct="1">
              <a:lnSpc>
                <a:spcPct val="120000"/>
              </a:lnSpc>
              <a:spcBef>
                <a:spcPts val="0"/>
              </a:spcBef>
              <a:spcAft>
                <a:spcPts val="800"/>
              </a:spcAft>
              <a:buClrTx/>
              <a:buSzTx/>
              <a:buFont typeface="System Font Regular"/>
              <a:buChar char="»"/>
              <a:tabLst/>
              <a:defRPr>
                <a:solidFill>
                  <a:schemeClr val="tx2"/>
                </a:solidFill>
              </a:defRPr>
            </a:lvl4pPr>
            <a:lvl5pPr>
              <a:defRPr>
                <a:solidFill>
                  <a:schemeClr val="tx2"/>
                </a:solidFill>
              </a:defRPr>
            </a:lvl5pPr>
          </a:lstStyle>
          <a:p>
            <a:pPr marL="0" marR="0" lvl="0" indent="0" algn="l" defTabSz="914276" rtl="0" eaLnBrk="1" fontAlgn="auto" latinLnBrk="0" hangingPunct="1">
              <a:lnSpc>
                <a:spcPct val="120000"/>
              </a:lnSpc>
              <a:spcBef>
                <a:spcPts val="0"/>
              </a:spcBef>
              <a:spcAft>
                <a:spcPts val="80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Montserrat Medium" pitchFamily="2" charset="77"/>
                <a:ea typeface="+mn-ea"/>
                <a:cs typeface="+mn-cs"/>
              </a:rPr>
              <a:t>Montserrat Medium Point Size 14</a:t>
            </a:r>
          </a:p>
          <a:p>
            <a:pPr marL="143980" marR="0" lvl="1" indent="-143980" algn="l" defTabSz="914276" rtl="0" eaLnBrk="1" fontAlgn="auto" latinLnBrk="0" hangingPunct="1">
              <a:lnSpc>
                <a:spcPct val="120000"/>
              </a:lnSpc>
              <a:spcBef>
                <a:spcPts val="0"/>
              </a:spcBef>
              <a:spcAft>
                <a:spcPts val="8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Montserrat Medium" pitchFamily="2" charset="77"/>
                <a:ea typeface="+mn-ea"/>
                <a:cs typeface="+mn-cs"/>
              </a:rPr>
              <a:t>Montserrat Medium Point Size 14</a:t>
            </a:r>
          </a:p>
          <a:p>
            <a:pPr marL="287961" marR="0" lvl="2" indent="-143980" algn="l" defTabSz="914276" rtl="0" eaLnBrk="1" fontAlgn="auto" latinLnBrk="0" hangingPunct="1">
              <a:lnSpc>
                <a:spcPct val="120000"/>
              </a:lnSpc>
              <a:spcBef>
                <a:spcPts val="0"/>
              </a:spcBef>
              <a:spcAft>
                <a:spcPts val="800"/>
              </a:spcAft>
              <a:buClrTx/>
              <a:buSzTx/>
              <a:buFont typeface="Monaco" pitchFamily="2" charset="77"/>
              <a:buChar char="⎼"/>
              <a:tabLst/>
              <a:defRPr/>
            </a:pPr>
            <a:r>
              <a:rPr kumimoji="0" lang="en-US" sz="1201" b="0" i="0" u="none" strike="noStrike" kern="1200" cap="none" spc="0" normalizeH="0" baseline="0" noProof="0" dirty="0">
                <a:ln>
                  <a:noFill/>
                </a:ln>
                <a:solidFill>
                  <a:srgbClr val="000000"/>
                </a:solidFill>
                <a:effectLst/>
                <a:uLnTx/>
                <a:uFillTx/>
                <a:latin typeface="Montserrat Medium" pitchFamily="2" charset="77"/>
                <a:ea typeface="+mn-ea"/>
                <a:cs typeface="+mn-cs"/>
              </a:rPr>
              <a:t>Montserrat Medium Point Size 12</a:t>
            </a:r>
          </a:p>
          <a:p>
            <a:pPr marL="431940" marR="0" lvl="3" indent="-143980" algn="l" defTabSz="914276" rtl="0" eaLnBrk="1" fontAlgn="auto" latinLnBrk="0" hangingPunct="1">
              <a:lnSpc>
                <a:spcPct val="120000"/>
              </a:lnSpc>
              <a:spcBef>
                <a:spcPts val="0"/>
              </a:spcBef>
              <a:spcAft>
                <a:spcPts val="800"/>
              </a:spcAft>
              <a:buClrTx/>
              <a:buSzTx/>
              <a:buFont typeface="System Font Regular"/>
              <a:buChar char="»"/>
              <a:tabLst/>
              <a:defRPr/>
            </a:pPr>
            <a:r>
              <a:rPr kumimoji="0" lang="en-US" sz="1201" b="0" i="0" u="none" strike="noStrike" kern="1200" cap="none" spc="0" normalizeH="0" baseline="0" noProof="0" dirty="0">
                <a:ln>
                  <a:noFill/>
                </a:ln>
                <a:solidFill>
                  <a:srgbClr val="000000"/>
                </a:solidFill>
                <a:effectLst/>
                <a:uLnTx/>
                <a:uFillTx/>
                <a:latin typeface="Montserrat Light" pitchFamily="2" charset="77"/>
                <a:ea typeface="+mn-ea"/>
                <a:cs typeface="+mn-cs"/>
              </a:rPr>
              <a:t>Montserrat Light Point Size 12</a:t>
            </a:r>
          </a:p>
        </p:txBody>
      </p:sp>
      <p:grpSp>
        <p:nvGrpSpPr>
          <p:cNvPr id="43" name="Group 42">
            <a:extLst>
              <a:ext uri="{FF2B5EF4-FFF2-40B4-BE49-F238E27FC236}">
                <a16:creationId xmlns:a16="http://schemas.microsoft.com/office/drawing/2014/main" id="{0C291F29-2F98-BD4D-B042-0C72D579864D}"/>
              </a:ext>
            </a:extLst>
          </p:cNvPr>
          <p:cNvGrpSpPr/>
          <p:nvPr userDrawn="1"/>
        </p:nvGrpSpPr>
        <p:grpSpPr>
          <a:xfrm>
            <a:off x="337064" y="365499"/>
            <a:ext cx="2310023" cy="184794"/>
            <a:chOff x="446350" y="402893"/>
            <a:chExt cx="2493271" cy="203701"/>
          </a:xfrm>
        </p:grpSpPr>
        <p:cxnSp>
          <p:nvCxnSpPr>
            <p:cNvPr id="44" name="Straight Connector 43">
              <a:extLst>
                <a:ext uri="{FF2B5EF4-FFF2-40B4-BE49-F238E27FC236}">
                  <a16:creationId xmlns:a16="http://schemas.microsoft.com/office/drawing/2014/main" id="{DEF174A2-A12A-574C-A29E-3FE1A83AA8A7}"/>
                </a:ext>
              </a:extLst>
            </p:cNvPr>
            <p:cNvCxnSpPr/>
            <p:nvPr userDrawn="1"/>
          </p:nvCxnSpPr>
          <p:spPr>
            <a:xfrm>
              <a:off x="446350" y="428178"/>
              <a:ext cx="0" cy="11905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5A29AAED-C026-A74D-986A-D99794BFEDDD}"/>
                </a:ext>
              </a:extLst>
            </p:cNvPr>
            <p:cNvSpPr txBox="1"/>
            <p:nvPr userDrawn="1"/>
          </p:nvSpPr>
          <p:spPr>
            <a:xfrm>
              <a:off x="524311" y="402893"/>
              <a:ext cx="2415310" cy="203701"/>
            </a:xfrm>
            <a:prstGeom prst="rect">
              <a:avLst/>
            </a:prstGeom>
            <a:noFill/>
          </p:spPr>
          <p:txBody>
            <a:bodyPr wrap="none" lIns="0" tIns="0" rIns="0" bIns="0" rtlCol="0">
              <a:spAutoFit/>
            </a:bodyPr>
            <a:lstStyle/>
            <a:p>
              <a:r>
                <a:rPr lang="en-AU" sz="1201" b="1" i="0" dirty="0">
                  <a:solidFill>
                    <a:schemeClr val="tx2"/>
                  </a:solidFill>
                  <a:latin typeface="Montserrat SemiBold" pitchFamily="2" charset="77"/>
                </a:rPr>
                <a:t>NSW Department of Education</a:t>
              </a:r>
            </a:p>
          </p:txBody>
        </p:sp>
      </p:grpSp>
      <p:sp>
        <p:nvSpPr>
          <p:cNvPr id="18" name="Footer Placeholder 3">
            <a:extLst>
              <a:ext uri="{FF2B5EF4-FFF2-40B4-BE49-F238E27FC236}">
                <a16:creationId xmlns:a16="http://schemas.microsoft.com/office/drawing/2014/main" id="{6D938D5A-7424-0143-BFE0-7A42485AF851}"/>
              </a:ext>
            </a:extLst>
          </p:cNvPr>
          <p:cNvSpPr>
            <a:spLocks noGrp="1"/>
          </p:cNvSpPr>
          <p:nvPr>
            <p:ph type="ftr" sz="quarter" idx="3"/>
          </p:nvPr>
        </p:nvSpPr>
        <p:spPr>
          <a:xfrm>
            <a:off x="316233" y="6188903"/>
            <a:ext cx="3343275" cy="365125"/>
          </a:xfrm>
          <a:prstGeom prst="rect">
            <a:avLst/>
          </a:prstGeom>
        </p:spPr>
        <p:txBody>
          <a:bodyPr vert="horz" lIns="0" tIns="0" rIns="0" bIns="0" rtlCol="0" anchor="b" anchorCtr="0"/>
          <a:lstStyle>
            <a:lvl1pPr algn="l">
              <a:defRPr sz="1201" b="0" i="0">
                <a:solidFill>
                  <a:schemeClr val="tx2"/>
                </a:solidFill>
                <a:latin typeface="Montserrat Light" pitchFamily="2" charset="77"/>
              </a:defRPr>
            </a:lvl1pPr>
          </a:lstStyle>
          <a:p>
            <a:r>
              <a:rPr lang="en-US" dirty="0"/>
              <a:t>Page </a:t>
            </a:r>
            <a:fld id="{9B9BA90C-EAA5-9446-B68C-B7124104B36D}" type="slidenum">
              <a:rPr lang="en-US" smtClean="0"/>
              <a:pPr/>
              <a:t>‹#›</a:t>
            </a:fld>
            <a:endParaRPr lang="en-US" dirty="0"/>
          </a:p>
        </p:txBody>
      </p:sp>
      <p:sp>
        <p:nvSpPr>
          <p:cNvPr id="20" name="Text Placeholder 2078">
            <a:extLst>
              <a:ext uri="{FF2B5EF4-FFF2-40B4-BE49-F238E27FC236}">
                <a16:creationId xmlns:a16="http://schemas.microsoft.com/office/drawing/2014/main" id="{7C970063-30E0-2145-B5EC-FC65EB533C0E}"/>
              </a:ext>
            </a:extLst>
          </p:cNvPr>
          <p:cNvSpPr>
            <a:spLocks noGrp="1"/>
          </p:cNvSpPr>
          <p:nvPr>
            <p:ph type="body" sz="quarter" idx="16" hasCustomPrompt="1"/>
          </p:nvPr>
        </p:nvSpPr>
        <p:spPr>
          <a:xfrm>
            <a:off x="316228" y="1175567"/>
            <a:ext cx="9290109" cy="276999"/>
          </a:xfrm>
        </p:spPr>
        <p:txBody>
          <a:bodyPr wrap="square">
            <a:noAutofit/>
          </a:bodyPr>
          <a:lstStyle>
            <a:lvl1pPr>
              <a:defRPr sz="1800" b="0" i="0">
                <a:solidFill>
                  <a:schemeClr val="accent5"/>
                </a:solidFill>
                <a:latin typeface="Montserrat SemiBold" pitchFamily="2" charset="77"/>
              </a:defRPr>
            </a:lvl1pPr>
            <a:lvl2pPr marL="0" indent="0">
              <a:buNone/>
              <a:defRPr/>
            </a:lvl2pPr>
          </a:lstStyle>
          <a:p>
            <a:pPr lvl="0"/>
            <a:r>
              <a:rPr lang="en-US" dirty="0"/>
              <a:t>Subtitle goes here</a:t>
            </a:r>
          </a:p>
        </p:txBody>
      </p:sp>
      <p:grpSp>
        <p:nvGrpSpPr>
          <p:cNvPr id="12" name="Group 4">
            <a:extLst>
              <a:ext uri="{FF2B5EF4-FFF2-40B4-BE49-F238E27FC236}">
                <a16:creationId xmlns:a16="http://schemas.microsoft.com/office/drawing/2014/main" id="{BF3647FD-FD9A-9449-AC8B-CC151CEB9EA2}"/>
              </a:ext>
            </a:extLst>
          </p:cNvPr>
          <p:cNvGrpSpPr>
            <a:grpSpLocks noChangeAspect="1"/>
          </p:cNvGrpSpPr>
          <p:nvPr userDrawn="1"/>
        </p:nvGrpSpPr>
        <p:grpSpPr bwMode="auto">
          <a:xfrm>
            <a:off x="5302466" y="6347358"/>
            <a:ext cx="1041395" cy="1021289"/>
            <a:chOff x="2737" y="1746"/>
            <a:chExt cx="1266" cy="1268"/>
          </a:xfrm>
        </p:grpSpPr>
        <p:sp>
          <p:nvSpPr>
            <p:cNvPr id="13" name="Freeform 12">
              <a:extLst>
                <a:ext uri="{FF2B5EF4-FFF2-40B4-BE49-F238E27FC236}">
                  <a16:creationId xmlns:a16="http://schemas.microsoft.com/office/drawing/2014/main" id="{BDBA25E0-7D4A-474E-B06F-7331AFB3AD20}"/>
                </a:ext>
              </a:extLst>
            </p:cNvPr>
            <p:cNvSpPr>
              <a:spLocks/>
            </p:cNvSpPr>
            <p:nvPr userDrawn="1"/>
          </p:nvSpPr>
          <p:spPr bwMode="auto">
            <a:xfrm>
              <a:off x="3434" y="1746"/>
              <a:ext cx="2"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1" y="0"/>
                    <a:pt x="1" y="0"/>
                    <a:pt x="1" y="0"/>
                  </a:cubicBezTo>
                  <a:cubicBezTo>
                    <a:pt x="1" y="0"/>
                    <a:pt x="0" y="0"/>
                    <a:pt x="0" y="0"/>
                  </a:cubicBezTo>
                  <a:close/>
                </a:path>
              </a:pathLst>
            </a:custGeom>
            <a:solidFill>
              <a:srgbClr val="D42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sp>
          <p:nvSpPr>
            <p:cNvPr id="14" name="Freeform 13">
              <a:extLst>
                <a:ext uri="{FF2B5EF4-FFF2-40B4-BE49-F238E27FC236}">
                  <a16:creationId xmlns:a16="http://schemas.microsoft.com/office/drawing/2014/main" id="{F4474709-9F5A-F74C-B916-3D2F431222E7}"/>
                </a:ext>
              </a:extLst>
            </p:cNvPr>
            <p:cNvSpPr>
              <a:spLocks/>
            </p:cNvSpPr>
            <p:nvPr userDrawn="1"/>
          </p:nvSpPr>
          <p:spPr bwMode="auto">
            <a:xfrm>
              <a:off x="2737" y="1746"/>
              <a:ext cx="1266" cy="1268"/>
            </a:xfrm>
            <a:custGeom>
              <a:avLst/>
              <a:gdLst>
                <a:gd name="T0" fmla="*/ 518 w 534"/>
                <a:gd name="T1" fmla="*/ 190 h 536"/>
                <a:gd name="T2" fmla="*/ 510 w 534"/>
                <a:gd name="T3" fmla="*/ 163 h 536"/>
                <a:gd name="T4" fmla="*/ 499 w 534"/>
                <a:gd name="T5" fmla="*/ 140 h 536"/>
                <a:gd name="T6" fmla="*/ 488 w 534"/>
                <a:gd name="T7" fmla="*/ 117 h 536"/>
                <a:gd name="T8" fmla="*/ 471 w 534"/>
                <a:gd name="T9" fmla="*/ 96 h 536"/>
                <a:gd name="T10" fmla="*/ 463 w 534"/>
                <a:gd name="T11" fmla="*/ 86 h 536"/>
                <a:gd name="T12" fmla="*/ 442 w 534"/>
                <a:gd name="T13" fmla="*/ 64 h 536"/>
                <a:gd name="T14" fmla="*/ 427 w 534"/>
                <a:gd name="T15" fmla="*/ 56 h 536"/>
                <a:gd name="T16" fmla="*/ 406 w 534"/>
                <a:gd name="T17" fmla="*/ 41 h 536"/>
                <a:gd name="T18" fmla="*/ 386 w 534"/>
                <a:gd name="T19" fmla="*/ 32 h 536"/>
                <a:gd name="T20" fmla="*/ 361 w 534"/>
                <a:gd name="T21" fmla="*/ 19 h 536"/>
                <a:gd name="T22" fmla="*/ 349 w 534"/>
                <a:gd name="T23" fmla="*/ 15 h 536"/>
                <a:gd name="T24" fmla="*/ 335 w 534"/>
                <a:gd name="T25" fmla="*/ 9 h 536"/>
                <a:gd name="T26" fmla="*/ 301 w 534"/>
                <a:gd name="T27" fmla="*/ 5 h 536"/>
                <a:gd name="T28" fmla="*/ 277 w 534"/>
                <a:gd name="T29" fmla="*/ 3 h 536"/>
                <a:gd name="T30" fmla="*/ 322 w 534"/>
                <a:gd name="T31" fmla="*/ 6 h 536"/>
                <a:gd name="T32" fmla="*/ 294 w 534"/>
                <a:gd name="T33" fmla="*/ 0 h 536"/>
                <a:gd name="T34" fmla="*/ 251 w 534"/>
                <a:gd name="T35" fmla="*/ 0 h 536"/>
                <a:gd name="T36" fmla="*/ 223 w 534"/>
                <a:gd name="T37" fmla="*/ 3 h 536"/>
                <a:gd name="T38" fmla="*/ 153 w 534"/>
                <a:gd name="T39" fmla="*/ 26 h 536"/>
                <a:gd name="T40" fmla="*/ 141 w 534"/>
                <a:gd name="T41" fmla="*/ 32 h 536"/>
                <a:gd name="T42" fmla="*/ 109 w 534"/>
                <a:gd name="T43" fmla="*/ 52 h 536"/>
                <a:gd name="T44" fmla="*/ 89 w 534"/>
                <a:gd name="T45" fmla="*/ 65 h 536"/>
                <a:gd name="T46" fmla="*/ 77 w 534"/>
                <a:gd name="T47" fmla="*/ 77 h 536"/>
                <a:gd name="T48" fmla="*/ 70 w 534"/>
                <a:gd name="T49" fmla="*/ 90 h 536"/>
                <a:gd name="T50" fmla="*/ 57 w 534"/>
                <a:gd name="T51" fmla="*/ 106 h 536"/>
                <a:gd name="T52" fmla="*/ 44 w 534"/>
                <a:gd name="T53" fmla="*/ 125 h 536"/>
                <a:gd name="T54" fmla="*/ 20 w 534"/>
                <a:gd name="T55" fmla="*/ 170 h 536"/>
                <a:gd name="T56" fmla="*/ 13 w 534"/>
                <a:gd name="T57" fmla="*/ 188 h 536"/>
                <a:gd name="T58" fmla="*/ 8 w 534"/>
                <a:gd name="T59" fmla="*/ 202 h 536"/>
                <a:gd name="T60" fmla="*/ 3 w 534"/>
                <a:gd name="T61" fmla="*/ 220 h 536"/>
                <a:gd name="T62" fmla="*/ 4 w 534"/>
                <a:gd name="T63" fmla="*/ 236 h 536"/>
                <a:gd name="T64" fmla="*/ 2 w 534"/>
                <a:gd name="T65" fmla="*/ 254 h 536"/>
                <a:gd name="T66" fmla="*/ 1 w 534"/>
                <a:gd name="T67" fmla="*/ 271 h 536"/>
                <a:gd name="T68" fmla="*/ 2 w 534"/>
                <a:gd name="T69" fmla="*/ 288 h 536"/>
                <a:gd name="T70" fmla="*/ 6 w 534"/>
                <a:gd name="T71" fmla="*/ 324 h 536"/>
                <a:gd name="T72" fmla="*/ 12 w 534"/>
                <a:gd name="T73" fmla="*/ 348 h 536"/>
                <a:gd name="T74" fmla="*/ 28 w 534"/>
                <a:gd name="T75" fmla="*/ 387 h 536"/>
                <a:gd name="T76" fmla="*/ 48 w 534"/>
                <a:gd name="T77" fmla="*/ 423 h 536"/>
                <a:gd name="T78" fmla="*/ 90 w 534"/>
                <a:gd name="T79" fmla="*/ 468 h 536"/>
                <a:gd name="T80" fmla="*/ 119 w 534"/>
                <a:gd name="T81" fmla="*/ 492 h 536"/>
                <a:gd name="T82" fmla="*/ 154 w 534"/>
                <a:gd name="T83" fmla="*/ 510 h 536"/>
                <a:gd name="T84" fmla="*/ 197 w 534"/>
                <a:gd name="T85" fmla="*/ 526 h 536"/>
                <a:gd name="T86" fmla="*/ 227 w 534"/>
                <a:gd name="T87" fmla="*/ 534 h 536"/>
                <a:gd name="T88" fmla="*/ 238 w 534"/>
                <a:gd name="T89" fmla="*/ 534 h 536"/>
                <a:gd name="T90" fmla="*/ 272 w 534"/>
                <a:gd name="T91" fmla="*/ 536 h 536"/>
                <a:gd name="T92" fmla="*/ 336 w 534"/>
                <a:gd name="T93" fmla="*/ 529 h 536"/>
                <a:gd name="T94" fmla="*/ 362 w 534"/>
                <a:gd name="T95" fmla="*/ 519 h 536"/>
                <a:gd name="T96" fmla="*/ 462 w 534"/>
                <a:gd name="T97" fmla="*/ 454 h 536"/>
                <a:gd name="T98" fmla="*/ 491 w 534"/>
                <a:gd name="T99" fmla="*/ 418 h 536"/>
                <a:gd name="T100" fmla="*/ 515 w 534"/>
                <a:gd name="T101" fmla="*/ 372 h 536"/>
                <a:gd name="T102" fmla="*/ 524 w 534"/>
                <a:gd name="T103" fmla="*/ 347 h 536"/>
                <a:gd name="T104" fmla="*/ 531 w 534"/>
                <a:gd name="T105" fmla="*/ 319 h 536"/>
                <a:gd name="T106" fmla="*/ 531 w 534"/>
                <a:gd name="T107" fmla="*/ 268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34" h="536">
                  <a:moveTo>
                    <a:pt x="531" y="268"/>
                  </a:moveTo>
                  <a:cubicBezTo>
                    <a:pt x="530" y="268"/>
                    <a:pt x="530" y="269"/>
                    <a:pt x="530" y="269"/>
                  </a:cubicBezTo>
                  <a:cubicBezTo>
                    <a:pt x="530" y="269"/>
                    <a:pt x="530" y="268"/>
                    <a:pt x="530" y="268"/>
                  </a:cubicBezTo>
                  <a:cubicBezTo>
                    <a:pt x="530" y="241"/>
                    <a:pt x="526" y="215"/>
                    <a:pt x="518" y="190"/>
                  </a:cubicBezTo>
                  <a:cubicBezTo>
                    <a:pt x="518" y="190"/>
                    <a:pt x="518" y="190"/>
                    <a:pt x="518" y="190"/>
                  </a:cubicBezTo>
                  <a:cubicBezTo>
                    <a:pt x="517" y="188"/>
                    <a:pt x="517" y="186"/>
                    <a:pt x="516" y="184"/>
                  </a:cubicBezTo>
                  <a:cubicBezTo>
                    <a:pt x="516" y="182"/>
                    <a:pt x="515" y="179"/>
                    <a:pt x="515" y="177"/>
                  </a:cubicBezTo>
                  <a:cubicBezTo>
                    <a:pt x="514" y="175"/>
                    <a:pt x="513" y="173"/>
                    <a:pt x="513" y="171"/>
                  </a:cubicBezTo>
                  <a:cubicBezTo>
                    <a:pt x="512" y="169"/>
                    <a:pt x="512" y="168"/>
                    <a:pt x="511" y="166"/>
                  </a:cubicBezTo>
                  <a:cubicBezTo>
                    <a:pt x="511" y="165"/>
                    <a:pt x="510" y="163"/>
                    <a:pt x="510" y="163"/>
                  </a:cubicBezTo>
                  <a:cubicBezTo>
                    <a:pt x="509" y="161"/>
                    <a:pt x="509" y="159"/>
                    <a:pt x="508" y="157"/>
                  </a:cubicBezTo>
                  <a:cubicBezTo>
                    <a:pt x="507" y="155"/>
                    <a:pt x="506" y="154"/>
                    <a:pt x="505" y="152"/>
                  </a:cubicBezTo>
                  <a:cubicBezTo>
                    <a:pt x="504" y="150"/>
                    <a:pt x="503" y="148"/>
                    <a:pt x="502" y="146"/>
                  </a:cubicBezTo>
                  <a:cubicBezTo>
                    <a:pt x="501" y="145"/>
                    <a:pt x="501" y="144"/>
                    <a:pt x="500" y="143"/>
                  </a:cubicBezTo>
                  <a:cubicBezTo>
                    <a:pt x="500" y="142"/>
                    <a:pt x="499" y="141"/>
                    <a:pt x="499" y="140"/>
                  </a:cubicBezTo>
                  <a:cubicBezTo>
                    <a:pt x="492" y="127"/>
                    <a:pt x="496" y="133"/>
                    <a:pt x="493" y="127"/>
                  </a:cubicBezTo>
                  <a:cubicBezTo>
                    <a:pt x="488" y="119"/>
                    <a:pt x="493" y="129"/>
                    <a:pt x="491" y="126"/>
                  </a:cubicBezTo>
                  <a:cubicBezTo>
                    <a:pt x="489" y="121"/>
                    <a:pt x="489" y="121"/>
                    <a:pt x="489" y="121"/>
                  </a:cubicBezTo>
                  <a:cubicBezTo>
                    <a:pt x="488" y="119"/>
                    <a:pt x="487" y="118"/>
                    <a:pt x="486" y="116"/>
                  </a:cubicBezTo>
                  <a:cubicBezTo>
                    <a:pt x="490" y="121"/>
                    <a:pt x="488" y="118"/>
                    <a:pt x="488" y="117"/>
                  </a:cubicBezTo>
                  <a:cubicBezTo>
                    <a:pt x="486" y="115"/>
                    <a:pt x="485" y="113"/>
                    <a:pt x="483" y="111"/>
                  </a:cubicBezTo>
                  <a:cubicBezTo>
                    <a:pt x="483" y="109"/>
                    <a:pt x="482" y="108"/>
                    <a:pt x="481" y="107"/>
                  </a:cubicBezTo>
                  <a:cubicBezTo>
                    <a:pt x="480" y="106"/>
                    <a:pt x="479" y="105"/>
                    <a:pt x="479" y="104"/>
                  </a:cubicBezTo>
                  <a:cubicBezTo>
                    <a:pt x="477" y="102"/>
                    <a:pt x="476" y="100"/>
                    <a:pt x="474" y="98"/>
                  </a:cubicBezTo>
                  <a:cubicBezTo>
                    <a:pt x="473" y="97"/>
                    <a:pt x="472" y="96"/>
                    <a:pt x="471" y="96"/>
                  </a:cubicBezTo>
                  <a:cubicBezTo>
                    <a:pt x="469" y="93"/>
                    <a:pt x="468" y="91"/>
                    <a:pt x="467" y="90"/>
                  </a:cubicBezTo>
                  <a:cubicBezTo>
                    <a:pt x="465" y="88"/>
                    <a:pt x="465" y="87"/>
                    <a:pt x="464" y="86"/>
                  </a:cubicBezTo>
                  <a:cubicBezTo>
                    <a:pt x="463" y="84"/>
                    <a:pt x="462" y="83"/>
                    <a:pt x="460" y="81"/>
                  </a:cubicBezTo>
                  <a:cubicBezTo>
                    <a:pt x="461" y="83"/>
                    <a:pt x="463" y="86"/>
                    <a:pt x="463" y="86"/>
                  </a:cubicBezTo>
                  <a:cubicBezTo>
                    <a:pt x="460" y="82"/>
                    <a:pt x="461" y="84"/>
                    <a:pt x="463" y="86"/>
                  </a:cubicBezTo>
                  <a:cubicBezTo>
                    <a:pt x="462" y="85"/>
                    <a:pt x="461" y="84"/>
                    <a:pt x="460" y="83"/>
                  </a:cubicBezTo>
                  <a:cubicBezTo>
                    <a:pt x="459" y="82"/>
                    <a:pt x="457" y="80"/>
                    <a:pt x="456" y="79"/>
                  </a:cubicBezTo>
                  <a:cubicBezTo>
                    <a:pt x="455" y="77"/>
                    <a:pt x="453" y="76"/>
                    <a:pt x="451" y="74"/>
                  </a:cubicBezTo>
                  <a:cubicBezTo>
                    <a:pt x="450" y="72"/>
                    <a:pt x="448" y="70"/>
                    <a:pt x="446" y="69"/>
                  </a:cubicBezTo>
                  <a:cubicBezTo>
                    <a:pt x="445" y="67"/>
                    <a:pt x="443" y="66"/>
                    <a:pt x="442" y="64"/>
                  </a:cubicBezTo>
                  <a:cubicBezTo>
                    <a:pt x="441" y="63"/>
                    <a:pt x="440" y="63"/>
                    <a:pt x="439" y="62"/>
                  </a:cubicBezTo>
                  <a:cubicBezTo>
                    <a:pt x="439" y="61"/>
                    <a:pt x="438" y="61"/>
                    <a:pt x="437" y="60"/>
                  </a:cubicBezTo>
                  <a:cubicBezTo>
                    <a:pt x="435" y="58"/>
                    <a:pt x="433" y="57"/>
                    <a:pt x="432" y="57"/>
                  </a:cubicBezTo>
                  <a:cubicBezTo>
                    <a:pt x="432" y="57"/>
                    <a:pt x="432" y="57"/>
                    <a:pt x="432" y="57"/>
                  </a:cubicBezTo>
                  <a:cubicBezTo>
                    <a:pt x="430" y="56"/>
                    <a:pt x="432" y="59"/>
                    <a:pt x="427" y="56"/>
                  </a:cubicBezTo>
                  <a:cubicBezTo>
                    <a:pt x="424" y="54"/>
                    <a:pt x="424" y="54"/>
                    <a:pt x="424" y="54"/>
                  </a:cubicBezTo>
                  <a:cubicBezTo>
                    <a:pt x="420" y="51"/>
                    <a:pt x="420" y="51"/>
                    <a:pt x="420" y="51"/>
                  </a:cubicBezTo>
                  <a:cubicBezTo>
                    <a:pt x="417" y="49"/>
                    <a:pt x="419" y="49"/>
                    <a:pt x="419" y="49"/>
                  </a:cubicBezTo>
                  <a:cubicBezTo>
                    <a:pt x="417" y="48"/>
                    <a:pt x="415" y="47"/>
                    <a:pt x="413" y="46"/>
                  </a:cubicBezTo>
                  <a:cubicBezTo>
                    <a:pt x="410" y="44"/>
                    <a:pt x="408" y="43"/>
                    <a:pt x="406" y="41"/>
                  </a:cubicBezTo>
                  <a:cubicBezTo>
                    <a:pt x="401" y="38"/>
                    <a:pt x="396" y="35"/>
                    <a:pt x="391" y="33"/>
                  </a:cubicBezTo>
                  <a:cubicBezTo>
                    <a:pt x="393" y="34"/>
                    <a:pt x="394" y="35"/>
                    <a:pt x="396" y="37"/>
                  </a:cubicBezTo>
                  <a:cubicBezTo>
                    <a:pt x="400" y="41"/>
                    <a:pt x="400" y="41"/>
                    <a:pt x="400" y="41"/>
                  </a:cubicBezTo>
                  <a:cubicBezTo>
                    <a:pt x="398" y="40"/>
                    <a:pt x="396" y="38"/>
                    <a:pt x="393" y="37"/>
                  </a:cubicBezTo>
                  <a:cubicBezTo>
                    <a:pt x="391" y="35"/>
                    <a:pt x="389" y="34"/>
                    <a:pt x="386" y="32"/>
                  </a:cubicBezTo>
                  <a:cubicBezTo>
                    <a:pt x="384" y="31"/>
                    <a:pt x="382" y="30"/>
                    <a:pt x="380" y="29"/>
                  </a:cubicBezTo>
                  <a:cubicBezTo>
                    <a:pt x="378" y="28"/>
                    <a:pt x="377" y="28"/>
                    <a:pt x="376" y="28"/>
                  </a:cubicBezTo>
                  <a:cubicBezTo>
                    <a:pt x="375" y="27"/>
                    <a:pt x="373" y="26"/>
                    <a:pt x="372" y="25"/>
                  </a:cubicBezTo>
                  <a:cubicBezTo>
                    <a:pt x="368" y="22"/>
                    <a:pt x="365" y="21"/>
                    <a:pt x="363" y="20"/>
                  </a:cubicBezTo>
                  <a:cubicBezTo>
                    <a:pt x="362" y="20"/>
                    <a:pt x="361" y="20"/>
                    <a:pt x="361" y="19"/>
                  </a:cubicBezTo>
                  <a:cubicBezTo>
                    <a:pt x="360" y="19"/>
                    <a:pt x="359" y="19"/>
                    <a:pt x="359" y="19"/>
                  </a:cubicBezTo>
                  <a:cubicBezTo>
                    <a:pt x="357" y="19"/>
                    <a:pt x="357" y="19"/>
                    <a:pt x="353" y="18"/>
                  </a:cubicBezTo>
                  <a:cubicBezTo>
                    <a:pt x="349" y="16"/>
                    <a:pt x="349" y="16"/>
                    <a:pt x="349" y="16"/>
                  </a:cubicBezTo>
                  <a:cubicBezTo>
                    <a:pt x="348" y="15"/>
                    <a:pt x="346" y="15"/>
                    <a:pt x="345" y="14"/>
                  </a:cubicBezTo>
                  <a:cubicBezTo>
                    <a:pt x="346" y="14"/>
                    <a:pt x="348" y="15"/>
                    <a:pt x="349" y="15"/>
                  </a:cubicBezTo>
                  <a:cubicBezTo>
                    <a:pt x="354" y="17"/>
                    <a:pt x="354" y="17"/>
                    <a:pt x="354" y="17"/>
                  </a:cubicBezTo>
                  <a:cubicBezTo>
                    <a:pt x="351" y="16"/>
                    <a:pt x="350" y="15"/>
                    <a:pt x="348" y="14"/>
                  </a:cubicBezTo>
                  <a:cubicBezTo>
                    <a:pt x="346" y="14"/>
                    <a:pt x="345" y="13"/>
                    <a:pt x="344" y="13"/>
                  </a:cubicBezTo>
                  <a:cubicBezTo>
                    <a:pt x="341" y="12"/>
                    <a:pt x="338" y="11"/>
                    <a:pt x="335" y="9"/>
                  </a:cubicBezTo>
                  <a:cubicBezTo>
                    <a:pt x="335" y="9"/>
                    <a:pt x="335" y="9"/>
                    <a:pt x="335" y="9"/>
                  </a:cubicBezTo>
                  <a:cubicBezTo>
                    <a:pt x="335" y="10"/>
                    <a:pt x="336" y="10"/>
                    <a:pt x="336" y="10"/>
                  </a:cubicBezTo>
                  <a:cubicBezTo>
                    <a:pt x="334" y="9"/>
                    <a:pt x="334" y="9"/>
                    <a:pt x="334" y="9"/>
                  </a:cubicBezTo>
                  <a:cubicBezTo>
                    <a:pt x="333" y="10"/>
                    <a:pt x="328" y="9"/>
                    <a:pt x="322" y="8"/>
                  </a:cubicBezTo>
                  <a:cubicBezTo>
                    <a:pt x="318" y="7"/>
                    <a:pt x="314" y="6"/>
                    <a:pt x="309" y="6"/>
                  </a:cubicBezTo>
                  <a:cubicBezTo>
                    <a:pt x="307" y="5"/>
                    <a:pt x="304" y="5"/>
                    <a:pt x="301" y="5"/>
                  </a:cubicBezTo>
                  <a:cubicBezTo>
                    <a:pt x="300" y="4"/>
                    <a:pt x="298" y="4"/>
                    <a:pt x="297" y="4"/>
                  </a:cubicBezTo>
                  <a:cubicBezTo>
                    <a:pt x="295" y="3"/>
                    <a:pt x="294" y="3"/>
                    <a:pt x="292" y="3"/>
                  </a:cubicBezTo>
                  <a:cubicBezTo>
                    <a:pt x="288" y="4"/>
                    <a:pt x="288" y="4"/>
                    <a:pt x="288" y="4"/>
                  </a:cubicBezTo>
                  <a:cubicBezTo>
                    <a:pt x="286" y="4"/>
                    <a:pt x="285" y="3"/>
                    <a:pt x="283" y="3"/>
                  </a:cubicBezTo>
                  <a:cubicBezTo>
                    <a:pt x="277" y="3"/>
                    <a:pt x="277" y="3"/>
                    <a:pt x="277" y="3"/>
                  </a:cubicBezTo>
                  <a:cubicBezTo>
                    <a:pt x="277" y="2"/>
                    <a:pt x="277" y="2"/>
                    <a:pt x="277" y="2"/>
                  </a:cubicBezTo>
                  <a:cubicBezTo>
                    <a:pt x="283" y="2"/>
                    <a:pt x="290" y="2"/>
                    <a:pt x="298" y="3"/>
                  </a:cubicBezTo>
                  <a:cubicBezTo>
                    <a:pt x="302" y="3"/>
                    <a:pt x="307" y="4"/>
                    <a:pt x="311" y="4"/>
                  </a:cubicBezTo>
                  <a:cubicBezTo>
                    <a:pt x="315" y="5"/>
                    <a:pt x="318" y="6"/>
                    <a:pt x="322" y="6"/>
                  </a:cubicBezTo>
                  <a:cubicBezTo>
                    <a:pt x="322" y="6"/>
                    <a:pt x="322" y="6"/>
                    <a:pt x="322" y="6"/>
                  </a:cubicBezTo>
                  <a:cubicBezTo>
                    <a:pt x="318" y="5"/>
                    <a:pt x="314" y="4"/>
                    <a:pt x="310" y="4"/>
                  </a:cubicBezTo>
                  <a:cubicBezTo>
                    <a:pt x="306" y="3"/>
                    <a:pt x="302" y="3"/>
                    <a:pt x="299" y="3"/>
                  </a:cubicBezTo>
                  <a:cubicBezTo>
                    <a:pt x="299" y="3"/>
                    <a:pt x="298" y="2"/>
                    <a:pt x="297" y="2"/>
                  </a:cubicBezTo>
                  <a:cubicBezTo>
                    <a:pt x="296" y="2"/>
                    <a:pt x="295" y="2"/>
                    <a:pt x="294" y="1"/>
                  </a:cubicBezTo>
                  <a:cubicBezTo>
                    <a:pt x="293" y="1"/>
                    <a:pt x="293" y="1"/>
                    <a:pt x="294" y="0"/>
                  </a:cubicBezTo>
                  <a:cubicBezTo>
                    <a:pt x="290" y="1"/>
                    <a:pt x="290" y="1"/>
                    <a:pt x="290" y="1"/>
                  </a:cubicBezTo>
                  <a:cubicBezTo>
                    <a:pt x="283" y="0"/>
                    <a:pt x="278" y="0"/>
                    <a:pt x="274" y="0"/>
                  </a:cubicBezTo>
                  <a:cubicBezTo>
                    <a:pt x="269" y="0"/>
                    <a:pt x="266" y="0"/>
                    <a:pt x="262" y="0"/>
                  </a:cubicBezTo>
                  <a:cubicBezTo>
                    <a:pt x="261" y="0"/>
                    <a:pt x="259" y="0"/>
                    <a:pt x="257" y="0"/>
                  </a:cubicBezTo>
                  <a:cubicBezTo>
                    <a:pt x="255" y="0"/>
                    <a:pt x="253" y="0"/>
                    <a:pt x="251" y="0"/>
                  </a:cubicBezTo>
                  <a:cubicBezTo>
                    <a:pt x="248" y="1"/>
                    <a:pt x="246" y="1"/>
                    <a:pt x="243" y="1"/>
                  </a:cubicBezTo>
                  <a:cubicBezTo>
                    <a:pt x="240" y="1"/>
                    <a:pt x="237" y="1"/>
                    <a:pt x="234" y="2"/>
                  </a:cubicBezTo>
                  <a:cubicBezTo>
                    <a:pt x="236" y="2"/>
                    <a:pt x="236" y="2"/>
                    <a:pt x="236" y="2"/>
                  </a:cubicBezTo>
                  <a:cubicBezTo>
                    <a:pt x="233" y="2"/>
                    <a:pt x="231" y="3"/>
                    <a:pt x="228" y="3"/>
                  </a:cubicBezTo>
                  <a:cubicBezTo>
                    <a:pt x="226" y="3"/>
                    <a:pt x="224" y="4"/>
                    <a:pt x="223" y="3"/>
                  </a:cubicBezTo>
                  <a:cubicBezTo>
                    <a:pt x="206" y="6"/>
                    <a:pt x="189" y="11"/>
                    <a:pt x="178" y="13"/>
                  </a:cubicBezTo>
                  <a:cubicBezTo>
                    <a:pt x="177" y="14"/>
                    <a:pt x="177" y="15"/>
                    <a:pt x="176" y="15"/>
                  </a:cubicBezTo>
                  <a:cubicBezTo>
                    <a:pt x="173" y="16"/>
                    <a:pt x="167" y="17"/>
                    <a:pt x="166" y="19"/>
                  </a:cubicBezTo>
                  <a:cubicBezTo>
                    <a:pt x="164" y="20"/>
                    <a:pt x="161" y="21"/>
                    <a:pt x="159" y="23"/>
                  </a:cubicBezTo>
                  <a:cubicBezTo>
                    <a:pt x="157" y="24"/>
                    <a:pt x="155" y="25"/>
                    <a:pt x="153" y="26"/>
                  </a:cubicBezTo>
                  <a:cubicBezTo>
                    <a:pt x="151" y="27"/>
                    <a:pt x="149" y="28"/>
                    <a:pt x="147" y="29"/>
                  </a:cubicBezTo>
                  <a:cubicBezTo>
                    <a:pt x="147" y="29"/>
                    <a:pt x="147" y="29"/>
                    <a:pt x="147" y="29"/>
                  </a:cubicBezTo>
                  <a:cubicBezTo>
                    <a:pt x="146" y="29"/>
                    <a:pt x="146" y="29"/>
                    <a:pt x="146" y="29"/>
                  </a:cubicBezTo>
                  <a:cubicBezTo>
                    <a:pt x="146" y="29"/>
                    <a:pt x="146" y="29"/>
                    <a:pt x="146" y="29"/>
                  </a:cubicBezTo>
                  <a:cubicBezTo>
                    <a:pt x="141" y="31"/>
                    <a:pt x="141" y="32"/>
                    <a:pt x="141" y="32"/>
                  </a:cubicBezTo>
                  <a:cubicBezTo>
                    <a:pt x="141" y="32"/>
                    <a:pt x="140" y="33"/>
                    <a:pt x="135" y="35"/>
                  </a:cubicBezTo>
                  <a:cubicBezTo>
                    <a:pt x="133" y="36"/>
                    <a:pt x="132" y="37"/>
                    <a:pt x="131" y="38"/>
                  </a:cubicBezTo>
                  <a:cubicBezTo>
                    <a:pt x="130" y="39"/>
                    <a:pt x="129" y="41"/>
                    <a:pt x="126" y="42"/>
                  </a:cubicBezTo>
                  <a:cubicBezTo>
                    <a:pt x="120" y="44"/>
                    <a:pt x="120" y="44"/>
                    <a:pt x="120" y="44"/>
                  </a:cubicBezTo>
                  <a:cubicBezTo>
                    <a:pt x="115" y="47"/>
                    <a:pt x="112" y="49"/>
                    <a:pt x="109" y="52"/>
                  </a:cubicBezTo>
                  <a:cubicBezTo>
                    <a:pt x="108" y="53"/>
                    <a:pt x="106" y="55"/>
                    <a:pt x="104" y="56"/>
                  </a:cubicBezTo>
                  <a:cubicBezTo>
                    <a:pt x="103" y="57"/>
                    <a:pt x="102" y="58"/>
                    <a:pt x="101" y="59"/>
                  </a:cubicBezTo>
                  <a:cubicBezTo>
                    <a:pt x="100" y="60"/>
                    <a:pt x="99" y="60"/>
                    <a:pt x="99" y="61"/>
                  </a:cubicBezTo>
                  <a:cubicBezTo>
                    <a:pt x="98" y="61"/>
                    <a:pt x="97" y="62"/>
                    <a:pt x="96" y="63"/>
                  </a:cubicBezTo>
                  <a:cubicBezTo>
                    <a:pt x="90" y="67"/>
                    <a:pt x="86" y="69"/>
                    <a:pt x="89" y="65"/>
                  </a:cubicBezTo>
                  <a:cubicBezTo>
                    <a:pt x="87" y="68"/>
                    <a:pt x="87" y="68"/>
                    <a:pt x="86" y="69"/>
                  </a:cubicBezTo>
                  <a:cubicBezTo>
                    <a:pt x="85" y="70"/>
                    <a:pt x="84" y="71"/>
                    <a:pt x="81" y="75"/>
                  </a:cubicBezTo>
                  <a:cubicBezTo>
                    <a:pt x="80" y="75"/>
                    <a:pt x="80" y="74"/>
                    <a:pt x="81" y="73"/>
                  </a:cubicBezTo>
                  <a:cubicBezTo>
                    <a:pt x="80" y="74"/>
                    <a:pt x="79" y="75"/>
                    <a:pt x="78" y="76"/>
                  </a:cubicBezTo>
                  <a:cubicBezTo>
                    <a:pt x="77" y="76"/>
                    <a:pt x="77" y="77"/>
                    <a:pt x="77" y="77"/>
                  </a:cubicBezTo>
                  <a:cubicBezTo>
                    <a:pt x="76" y="78"/>
                    <a:pt x="76" y="79"/>
                    <a:pt x="73" y="81"/>
                  </a:cubicBezTo>
                  <a:cubicBezTo>
                    <a:pt x="73" y="83"/>
                    <a:pt x="73" y="86"/>
                    <a:pt x="72" y="88"/>
                  </a:cubicBezTo>
                  <a:cubicBezTo>
                    <a:pt x="74" y="86"/>
                    <a:pt x="74" y="86"/>
                    <a:pt x="74" y="86"/>
                  </a:cubicBezTo>
                  <a:cubicBezTo>
                    <a:pt x="73" y="87"/>
                    <a:pt x="72" y="88"/>
                    <a:pt x="72" y="88"/>
                  </a:cubicBezTo>
                  <a:cubicBezTo>
                    <a:pt x="71" y="89"/>
                    <a:pt x="71" y="90"/>
                    <a:pt x="70" y="90"/>
                  </a:cubicBezTo>
                  <a:cubicBezTo>
                    <a:pt x="69" y="92"/>
                    <a:pt x="68" y="93"/>
                    <a:pt x="67" y="95"/>
                  </a:cubicBezTo>
                  <a:cubicBezTo>
                    <a:pt x="66" y="96"/>
                    <a:pt x="65" y="97"/>
                    <a:pt x="63" y="99"/>
                  </a:cubicBezTo>
                  <a:cubicBezTo>
                    <a:pt x="62" y="100"/>
                    <a:pt x="61" y="102"/>
                    <a:pt x="60" y="103"/>
                  </a:cubicBezTo>
                  <a:cubicBezTo>
                    <a:pt x="59" y="103"/>
                    <a:pt x="59" y="103"/>
                    <a:pt x="59" y="103"/>
                  </a:cubicBezTo>
                  <a:cubicBezTo>
                    <a:pt x="57" y="106"/>
                    <a:pt x="57" y="106"/>
                    <a:pt x="57" y="106"/>
                  </a:cubicBezTo>
                  <a:cubicBezTo>
                    <a:pt x="56" y="107"/>
                    <a:pt x="55" y="108"/>
                    <a:pt x="54" y="109"/>
                  </a:cubicBezTo>
                  <a:cubicBezTo>
                    <a:pt x="53" y="109"/>
                    <a:pt x="53" y="109"/>
                    <a:pt x="53" y="109"/>
                  </a:cubicBezTo>
                  <a:cubicBezTo>
                    <a:pt x="51" y="113"/>
                    <a:pt x="49" y="116"/>
                    <a:pt x="47" y="119"/>
                  </a:cubicBezTo>
                  <a:cubicBezTo>
                    <a:pt x="48" y="118"/>
                    <a:pt x="48" y="118"/>
                    <a:pt x="48" y="118"/>
                  </a:cubicBezTo>
                  <a:cubicBezTo>
                    <a:pt x="47" y="119"/>
                    <a:pt x="46" y="122"/>
                    <a:pt x="44" y="125"/>
                  </a:cubicBezTo>
                  <a:cubicBezTo>
                    <a:pt x="43" y="126"/>
                    <a:pt x="42" y="128"/>
                    <a:pt x="41" y="129"/>
                  </a:cubicBezTo>
                  <a:cubicBezTo>
                    <a:pt x="40" y="130"/>
                    <a:pt x="39" y="132"/>
                    <a:pt x="39" y="133"/>
                  </a:cubicBezTo>
                  <a:cubicBezTo>
                    <a:pt x="38" y="132"/>
                    <a:pt x="38" y="132"/>
                    <a:pt x="38" y="132"/>
                  </a:cubicBezTo>
                  <a:cubicBezTo>
                    <a:pt x="30" y="145"/>
                    <a:pt x="26" y="156"/>
                    <a:pt x="20" y="173"/>
                  </a:cubicBezTo>
                  <a:cubicBezTo>
                    <a:pt x="20" y="170"/>
                    <a:pt x="20" y="170"/>
                    <a:pt x="20" y="170"/>
                  </a:cubicBezTo>
                  <a:cubicBezTo>
                    <a:pt x="18" y="173"/>
                    <a:pt x="18" y="173"/>
                    <a:pt x="19" y="174"/>
                  </a:cubicBezTo>
                  <a:cubicBezTo>
                    <a:pt x="19" y="175"/>
                    <a:pt x="19" y="175"/>
                    <a:pt x="17" y="179"/>
                  </a:cubicBezTo>
                  <a:cubicBezTo>
                    <a:pt x="16" y="179"/>
                    <a:pt x="16" y="179"/>
                    <a:pt x="16" y="179"/>
                  </a:cubicBezTo>
                  <a:cubicBezTo>
                    <a:pt x="16" y="182"/>
                    <a:pt x="15" y="184"/>
                    <a:pt x="14" y="185"/>
                  </a:cubicBezTo>
                  <a:cubicBezTo>
                    <a:pt x="14" y="186"/>
                    <a:pt x="14" y="187"/>
                    <a:pt x="13" y="188"/>
                  </a:cubicBezTo>
                  <a:cubicBezTo>
                    <a:pt x="13" y="188"/>
                    <a:pt x="12" y="189"/>
                    <a:pt x="12" y="190"/>
                  </a:cubicBezTo>
                  <a:cubicBezTo>
                    <a:pt x="14" y="189"/>
                    <a:pt x="14" y="189"/>
                    <a:pt x="14" y="189"/>
                  </a:cubicBezTo>
                  <a:cubicBezTo>
                    <a:pt x="11" y="196"/>
                    <a:pt x="11" y="196"/>
                    <a:pt x="11" y="196"/>
                  </a:cubicBezTo>
                  <a:cubicBezTo>
                    <a:pt x="10" y="198"/>
                    <a:pt x="10" y="200"/>
                    <a:pt x="9" y="201"/>
                  </a:cubicBezTo>
                  <a:cubicBezTo>
                    <a:pt x="9" y="201"/>
                    <a:pt x="9" y="202"/>
                    <a:pt x="8" y="202"/>
                  </a:cubicBezTo>
                  <a:cubicBezTo>
                    <a:pt x="8" y="202"/>
                    <a:pt x="8" y="200"/>
                    <a:pt x="8" y="200"/>
                  </a:cubicBezTo>
                  <a:cubicBezTo>
                    <a:pt x="7" y="202"/>
                    <a:pt x="7" y="204"/>
                    <a:pt x="7" y="206"/>
                  </a:cubicBezTo>
                  <a:cubicBezTo>
                    <a:pt x="6" y="207"/>
                    <a:pt x="6" y="207"/>
                    <a:pt x="6" y="207"/>
                  </a:cubicBezTo>
                  <a:cubicBezTo>
                    <a:pt x="6" y="212"/>
                    <a:pt x="4" y="211"/>
                    <a:pt x="4" y="219"/>
                  </a:cubicBezTo>
                  <a:cubicBezTo>
                    <a:pt x="3" y="220"/>
                    <a:pt x="3" y="218"/>
                    <a:pt x="3" y="220"/>
                  </a:cubicBezTo>
                  <a:cubicBezTo>
                    <a:pt x="2" y="227"/>
                    <a:pt x="2" y="227"/>
                    <a:pt x="2" y="227"/>
                  </a:cubicBezTo>
                  <a:cubicBezTo>
                    <a:pt x="2" y="233"/>
                    <a:pt x="2" y="233"/>
                    <a:pt x="2" y="233"/>
                  </a:cubicBezTo>
                  <a:cubicBezTo>
                    <a:pt x="3" y="231"/>
                    <a:pt x="3" y="228"/>
                    <a:pt x="3" y="225"/>
                  </a:cubicBezTo>
                  <a:cubicBezTo>
                    <a:pt x="4" y="227"/>
                    <a:pt x="4" y="227"/>
                    <a:pt x="4" y="227"/>
                  </a:cubicBezTo>
                  <a:cubicBezTo>
                    <a:pt x="4" y="231"/>
                    <a:pt x="4" y="233"/>
                    <a:pt x="4" y="236"/>
                  </a:cubicBezTo>
                  <a:cubicBezTo>
                    <a:pt x="3" y="238"/>
                    <a:pt x="3" y="240"/>
                    <a:pt x="3" y="243"/>
                  </a:cubicBezTo>
                  <a:cubicBezTo>
                    <a:pt x="3" y="242"/>
                    <a:pt x="2" y="240"/>
                    <a:pt x="2" y="239"/>
                  </a:cubicBezTo>
                  <a:cubicBezTo>
                    <a:pt x="2" y="244"/>
                    <a:pt x="2" y="246"/>
                    <a:pt x="2" y="248"/>
                  </a:cubicBezTo>
                  <a:cubicBezTo>
                    <a:pt x="1" y="250"/>
                    <a:pt x="1" y="252"/>
                    <a:pt x="1" y="254"/>
                  </a:cubicBezTo>
                  <a:cubicBezTo>
                    <a:pt x="1" y="253"/>
                    <a:pt x="2" y="250"/>
                    <a:pt x="2" y="254"/>
                  </a:cubicBezTo>
                  <a:cubicBezTo>
                    <a:pt x="2" y="257"/>
                    <a:pt x="1" y="255"/>
                    <a:pt x="1" y="258"/>
                  </a:cubicBezTo>
                  <a:cubicBezTo>
                    <a:pt x="1" y="258"/>
                    <a:pt x="2" y="260"/>
                    <a:pt x="2" y="263"/>
                  </a:cubicBezTo>
                  <a:cubicBezTo>
                    <a:pt x="2" y="264"/>
                    <a:pt x="2" y="265"/>
                    <a:pt x="2" y="267"/>
                  </a:cubicBezTo>
                  <a:cubicBezTo>
                    <a:pt x="2" y="268"/>
                    <a:pt x="2" y="270"/>
                    <a:pt x="2" y="272"/>
                  </a:cubicBezTo>
                  <a:cubicBezTo>
                    <a:pt x="2" y="271"/>
                    <a:pt x="1" y="271"/>
                    <a:pt x="1" y="271"/>
                  </a:cubicBezTo>
                  <a:cubicBezTo>
                    <a:pt x="2" y="272"/>
                    <a:pt x="2" y="273"/>
                    <a:pt x="2" y="276"/>
                  </a:cubicBezTo>
                  <a:cubicBezTo>
                    <a:pt x="0" y="274"/>
                    <a:pt x="0" y="274"/>
                    <a:pt x="0" y="274"/>
                  </a:cubicBezTo>
                  <a:cubicBezTo>
                    <a:pt x="2" y="280"/>
                    <a:pt x="2" y="280"/>
                    <a:pt x="2" y="280"/>
                  </a:cubicBezTo>
                  <a:cubicBezTo>
                    <a:pt x="2" y="281"/>
                    <a:pt x="2" y="283"/>
                    <a:pt x="2" y="285"/>
                  </a:cubicBezTo>
                  <a:cubicBezTo>
                    <a:pt x="2" y="287"/>
                    <a:pt x="2" y="288"/>
                    <a:pt x="2" y="288"/>
                  </a:cubicBezTo>
                  <a:cubicBezTo>
                    <a:pt x="2" y="286"/>
                    <a:pt x="2" y="286"/>
                    <a:pt x="2" y="286"/>
                  </a:cubicBezTo>
                  <a:cubicBezTo>
                    <a:pt x="2" y="295"/>
                    <a:pt x="3" y="303"/>
                    <a:pt x="4" y="312"/>
                  </a:cubicBezTo>
                  <a:cubicBezTo>
                    <a:pt x="3" y="313"/>
                    <a:pt x="3" y="313"/>
                    <a:pt x="3" y="313"/>
                  </a:cubicBezTo>
                  <a:cubicBezTo>
                    <a:pt x="4" y="314"/>
                    <a:pt x="5" y="317"/>
                    <a:pt x="5" y="320"/>
                  </a:cubicBezTo>
                  <a:cubicBezTo>
                    <a:pt x="5" y="322"/>
                    <a:pt x="6" y="323"/>
                    <a:pt x="6" y="324"/>
                  </a:cubicBezTo>
                  <a:cubicBezTo>
                    <a:pt x="6" y="325"/>
                    <a:pt x="7" y="326"/>
                    <a:pt x="7" y="326"/>
                  </a:cubicBezTo>
                  <a:cubicBezTo>
                    <a:pt x="7" y="327"/>
                    <a:pt x="7" y="329"/>
                    <a:pt x="8" y="331"/>
                  </a:cubicBezTo>
                  <a:cubicBezTo>
                    <a:pt x="8" y="333"/>
                    <a:pt x="9" y="335"/>
                    <a:pt x="9" y="337"/>
                  </a:cubicBezTo>
                  <a:cubicBezTo>
                    <a:pt x="11" y="340"/>
                    <a:pt x="11" y="343"/>
                    <a:pt x="10" y="342"/>
                  </a:cubicBezTo>
                  <a:cubicBezTo>
                    <a:pt x="10" y="344"/>
                    <a:pt x="11" y="346"/>
                    <a:pt x="12" y="348"/>
                  </a:cubicBezTo>
                  <a:cubicBezTo>
                    <a:pt x="12" y="350"/>
                    <a:pt x="13" y="352"/>
                    <a:pt x="14" y="353"/>
                  </a:cubicBezTo>
                  <a:cubicBezTo>
                    <a:pt x="15" y="357"/>
                    <a:pt x="16" y="360"/>
                    <a:pt x="18" y="363"/>
                  </a:cubicBezTo>
                  <a:cubicBezTo>
                    <a:pt x="19" y="367"/>
                    <a:pt x="21" y="370"/>
                    <a:pt x="22" y="374"/>
                  </a:cubicBezTo>
                  <a:cubicBezTo>
                    <a:pt x="23" y="376"/>
                    <a:pt x="24" y="378"/>
                    <a:pt x="25" y="380"/>
                  </a:cubicBezTo>
                  <a:cubicBezTo>
                    <a:pt x="26" y="382"/>
                    <a:pt x="27" y="384"/>
                    <a:pt x="28" y="387"/>
                  </a:cubicBezTo>
                  <a:cubicBezTo>
                    <a:pt x="29" y="390"/>
                    <a:pt x="32" y="397"/>
                    <a:pt x="35" y="404"/>
                  </a:cubicBezTo>
                  <a:cubicBezTo>
                    <a:pt x="36" y="405"/>
                    <a:pt x="37" y="407"/>
                    <a:pt x="38" y="409"/>
                  </a:cubicBezTo>
                  <a:cubicBezTo>
                    <a:pt x="40" y="410"/>
                    <a:pt x="41" y="412"/>
                    <a:pt x="42" y="414"/>
                  </a:cubicBezTo>
                  <a:cubicBezTo>
                    <a:pt x="43" y="416"/>
                    <a:pt x="44" y="417"/>
                    <a:pt x="45" y="419"/>
                  </a:cubicBezTo>
                  <a:cubicBezTo>
                    <a:pt x="46" y="420"/>
                    <a:pt x="47" y="422"/>
                    <a:pt x="48" y="423"/>
                  </a:cubicBezTo>
                  <a:cubicBezTo>
                    <a:pt x="56" y="434"/>
                    <a:pt x="63" y="442"/>
                    <a:pt x="71" y="450"/>
                  </a:cubicBezTo>
                  <a:cubicBezTo>
                    <a:pt x="73" y="452"/>
                    <a:pt x="75" y="454"/>
                    <a:pt x="77" y="456"/>
                  </a:cubicBezTo>
                  <a:cubicBezTo>
                    <a:pt x="78" y="457"/>
                    <a:pt x="79" y="458"/>
                    <a:pt x="80" y="459"/>
                  </a:cubicBezTo>
                  <a:cubicBezTo>
                    <a:pt x="81" y="460"/>
                    <a:pt x="82" y="461"/>
                    <a:pt x="83" y="462"/>
                  </a:cubicBezTo>
                  <a:cubicBezTo>
                    <a:pt x="85" y="464"/>
                    <a:pt x="87" y="466"/>
                    <a:pt x="90" y="468"/>
                  </a:cubicBezTo>
                  <a:cubicBezTo>
                    <a:pt x="92" y="470"/>
                    <a:pt x="94" y="472"/>
                    <a:pt x="97" y="474"/>
                  </a:cubicBezTo>
                  <a:cubicBezTo>
                    <a:pt x="98" y="476"/>
                    <a:pt x="100" y="477"/>
                    <a:pt x="102" y="478"/>
                  </a:cubicBezTo>
                  <a:cubicBezTo>
                    <a:pt x="103" y="480"/>
                    <a:pt x="105" y="482"/>
                    <a:pt x="107" y="483"/>
                  </a:cubicBezTo>
                  <a:cubicBezTo>
                    <a:pt x="109" y="485"/>
                    <a:pt x="111" y="486"/>
                    <a:pt x="113" y="487"/>
                  </a:cubicBezTo>
                  <a:cubicBezTo>
                    <a:pt x="115" y="489"/>
                    <a:pt x="117" y="490"/>
                    <a:pt x="119" y="492"/>
                  </a:cubicBezTo>
                  <a:cubicBezTo>
                    <a:pt x="122" y="493"/>
                    <a:pt x="124" y="494"/>
                    <a:pt x="126" y="496"/>
                  </a:cubicBezTo>
                  <a:cubicBezTo>
                    <a:pt x="128" y="497"/>
                    <a:pt x="131" y="498"/>
                    <a:pt x="133" y="499"/>
                  </a:cubicBezTo>
                  <a:cubicBezTo>
                    <a:pt x="137" y="502"/>
                    <a:pt x="141" y="504"/>
                    <a:pt x="145" y="507"/>
                  </a:cubicBezTo>
                  <a:cubicBezTo>
                    <a:pt x="150" y="508"/>
                    <a:pt x="150" y="508"/>
                    <a:pt x="150" y="508"/>
                  </a:cubicBezTo>
                  <a:cubicBezTo>
                    <a:pt x="151" y="509"/>
                    <a:pt x="152" y="510"/>
                    <a:pt x="154" y="510"/>
                  </a:cubicBezTo>
                  <a:cubicBezTo>
                    <a:pt x="155" y="511"/>
                    <a:pt x="157" y="512"/>
                    <a:pt x="158" y="513"/>
                  </a:cubicBezTo>
                  <a:cubicBezTo>
                    <a:pt x="161" y="514"/>
                    <a:pt x="165" y="516"/>
                    <a:pt x="169" y="517"/>
                  </a:cubicBezTo>
                  <a:cubicBezTo>
                    <a:pt x="176" y="520"/>
                    <a:pt x="184" y="523"/>
                    <a:pt x="192" y="526"/>
                  </a:cubicBezTo>
                  <a:cubicBezTo>
                    <a:pt x="196" y="527"/>
                    <a:pt x="198" y="527"/>
                    <a:pt x="199" y="527"/>
                  </a:cubicBezTo>
                  <a:cubicBezTo>
                    <a:pt x="198" y="527"/>
                    <a:pt x="197" y="527"/>
                    <a:pt x="197" y="526"/>
                  </a:cubicBezTo>
                  <a:cubicBezTo>
                    <a:pt x="199" y="527"/>
                    <a:pt x="202" y="528"/>
                    <a:pt x="205" y="528"/>
                  </a:cubicBezTo>
                  <a:cubicBezTo>
                    <a:pt x="208" y="529"/>
                    <a:pt x="210" y="530"/>
                    <a:pt x="209" y="530"/>
                  </a:cubicBezTo>
                  <a:cubicBezTo>
                    <a:pt x="208" y="530"/>
                    <a:pt x="208" y="530"/>
                    <a:pt x="208" y="530"/>
                  </a:cubicBezTo>
                  <a:cubicBezTo>
                    <a:pt x="208" y="531"/>
                    <a:pt x="211" y="531"/>
                    <a:pt x="215" y="532"/>
                  </a:cubicBezTo>
                  <a:cubicBezTo>
                    <a:pt x="220" y="533"/>
                    <a:pt x="225" y="533"/>
                    <a:pt x="227" y="534"/>
                  </a:cubicBezTo>
                  <a:cubicBezTo>
                    <a:pt x="225" y="533"/>
                    <a:pt x="225" y="533"/>
                    <a:pt x="225" y="533"/>
                  </a:cubicBezTo>
                  <a:cubicBezTo>
                    <a:pt x="229" y="533"/>
                    <a:pt x="229" y="533"/>
                    <a:pt x="229" y="533"/>
                  </a:cubicBezTo>
                  <a:cubicBezTo>
                    <a:pt x="233" y="534"/>
                    <a:pt x="233" y="534"/>
                    <a:pt x="233" y="534"/>
                  </a:cubicBezTo>
                  <a:cubicBezTo>
                    <a:pt x="231" y="534"/>
                    <a:pt x="231" y="534"/>
                    <a:pt x="231" y="534"/>
                  </a:cubicBezTo>
                  <a:cubicBezTo>
                    <a:pt x="233" y="534"/>
                    <a:pt x="236" y="534"/>
                    <a:pt x="238" y="534"/>
                  </a:cubicBezTo>
                  <a:cubicBezTo>
                    <a:pt x="240" y="535"/>
                    <a:pt x="242" y="535"/>
                    <a:pt x="244" y="535"/>
                  </a:cubicBezTo>
                  <a:cubicBezTo>
                    <a:pt x="249" y="535"/>
                    <a:pt x="252" y="535"/>
                    <a:pt x="256" y="535"/>
                  </a:cubicBezTo>
                  <a:cubicBezTo>
                    <a:pt x="260" y="536"/>
                    <a:pt x="264" y="536"/>
                    <a:pt x="267" y="536"/>
                  </a:cubicBezTo>
                  <a:cubicBezTo>
                    <a:pt x="268" y="536"/>
                    <a:pt x="269" y="536"/>
                    <a:pt x="270" y="536"/>
                  </a:cubicBezTo>
                  <a:cubicBezTo>
                    <a:pt x="271" y="536"/>
                    <a:pt x="271" y="536"/>
                    <a:pt x="272" y="536"/>
                  </a:cubicBezTo>
                  <a:cubicBezTo>
                    <a:pt x="274" y="536"/>
                    <a:pt x="276" y="536"/>
                    <a:pt x="277" y="536"/>
                  </a:cubicBezTo>
                  <a:cubicBezTo>
                    <a:pt x="291" y="536"/>
                    <a:pt x="304" y="535"/>
                    <a:pt x="322" y="530"/>
                  </a:cubicBezTo>
                  <a:cubicBezTo>
                    <a:pt x="320" y="531"/>
                    <a:pt x="321" y="531"/>
                    <a:pt x="324" y="530"/>
                  </a:cubicBezTo>
                  <a:cubicBezTo>
                    <a:pt x="326" y="530"/>
                    <a:pt x="329" y="529"/>
                    <a:pt x="329" y="530"/>
                  </a:cubicBezTo>
                  <a:cubicBezTo>
                    <a:pt x="332" y="530"/>
                    <a:pt x="334" y="529"/>
                    <a:pt x="336" y="529"/>
                  </a:cubicBezTo>
                  <a:cubicBezTo>
                    <a:pt x="338" y="528"/>
                    <a:pt x="340" y="528"/>
                    <a:pt x="342" y="527"/>
                  </a:cubicBezTo>
                  <a:cubicBezTo>
                    <a:pt x="346" y="525"/>
                    <a:pt x="349" y="524"/>
                    <a:pt x="352" y="522"/>
                  </a:cubicBezTo>
                  <a:cubicBezTo>
                    <a:pt x="352" y="522"/>
                    <a:pt x="352" y="522"/>
                    <a:pt x="353" y="522"/>
                  </a:cubicBezTo>
                  <a:cubicBezTo>
                    <a:pt x="359" y="520"/>
                    <a:pt x="359" y="520"/>
                    <a:pt x="359" y="520"/>
                  </a:cubicBezTo>
                  <a:cubicBezTo>
                    <a:pt x="360" y="519"/>
                    <a:pt x="361" y="519"/>
                    <a:pt x="362" y="519"/>
                  </a:cubicBezTo>
                  <a:cubicBezTo>
                    <a:pt x="365" y="518"/>
                    <a:pt x="365" y="518"/>
                    <a:pt x="365" y="518"/>
                  </a:cubicBezTo>
                  <a:cubicBezTo>
                    <a:pt x="359" y="522"/>
                    <a:pt x="373" y="513"/>
                    <a:pt x="367" y="517"/>
                  </a:cubicBezTo>
                  <a:cubicBezTo>
                    <a:pt x="383" y="511"/>
                    <a:pt x="401" y="503"/>
                    <a:pt x="417" y="491"/>
                  </a:cubicBezTo>
                  <a:cubicBezTo>
                    <a:pt x="434" y="480"/>
                    <a:pt x="450" y="467"/>
                    <a:pt x="464" y="453"/>
                  </a:cubicBezTo>
                  <a:cubicBezTo>
                    <a:pt x="462" y="454"/>
                    <a:pt x="462" y="454"/>
                    <a:pt x="462" y="454"/>
                  </a:cubicBezTo>
                  <a:cubicBezTo>
                    <a:pt x="464" y="452"/>
                    <a:pt x="466" y="450"/>
                    <a:pt x="468" y="448"/>
                  </a:cubicBezTo>
                  <a:cubicBezTo>
                    <a:pt x="469" y="446"/>
                    <a:pt x="471" y="444"/>
                    <a:pt x="473" y="442"/>
                  </a:cubicBezTo>
                  <a:cubicBezTo>
                    <a:pt x="476" y="438"/>
                    <a:pt x="479" y="434"/>
                    <a:pt x="482" y="431"/>
                  </a:cubicBezTo>
                  <a:cubicBezTo>
                    <a:pt x="485" y="429"/>
                    <a:pt x="487" y="425"/>
                    <a:pt x="488" y="422"/>
                  </a:cubicBezTo>
                  <a:cubicBezTo>
                    <a:pt x="489" y="420"/>
                    <a:pt x="490" y="419"/>
                    <a:pt x="491" y="418"/>
                  </a:cubicBezTo>
                  <a:cubicBezTo>
                    <a:pt x="491" y="416"/>
                    <a:pt x="492" y="415"/>
                    <a:pt x="492" y="415"/>
                  </a:cubicBezTo>
                  <a:cubicBezTo>
                    <a:pt x="494" y="411"/>
                    <a:pt x="496" y="408"/>
                    <a:pt x="498" y="406"/>
                  </a:cubicBezTo>
                  <a:cubicBezTo>
                    <a:pt x="499" y="404"/>
                    <a:pt x="500" y="403"/>
                    <a:pt x="499" y="405"/>
                  </a:cubicBezTo>
                  <a:cubicBezTo>
                    <a:pt x="503" y="397"/>
                    <a:pt x="506" y="389"/>
                    <a:pt x="512" y="378"/>
                  </a:cubicBezTo>
                  <a:cubicBezTo>
                    <a:pt x="512" y="378"/>
                    <a:pt x="514" y="375"/>
                    <a:pt x="515" y="372"/>
                  </a:cubicBezTo>
                  <a:cubicBezTo>
                    <a:pt x="516" y="369"/>
                    <a:pt x="517" y="365"/>
                    <a:pt x="519" y="362"/>
                  </a:cubicBezTo>
                  <a:cubicBezTo>
                    <a:pt x="519" y="360"/>
                    <a:pt x="520" y="358"/>
                    <a:pt x="520" y="356"/>
                  </a:cubicBezTo>
                  <a:cubicBezTo>
                    <a:pt x="521" y="354"/>
                    <a:pt x="521" y="353"/>
                    <a:pt x="522" y="351"/>
                  </a:cubicBezTo>
                  <a:cubicBezTo>
                    <a:pt x="523" y="349"/>
                    <a:pt x="523" y="347"/>
                    <a:pt x="524" y="347"/>
                  </a:cubicBezTo>
                  <a:cubicBezTo>
                    <a:pt x="524" y="347"/>
                    <a:pt x="524" y="347"/>
                    <a:pt x="524" y="347"/>
                  </a:cubicBezTo>
                  <a:cubicBezTo>
                    <a:pt x="525" y="343"/>
                    <a:pt x="526" y="340"/>
                    <a:pt x="527" y="336"/>
                  </a:cubicBezTo>
                  <a:cubicBezTo>
                    <a:pt x="528" y="334"/>
                    <a:pt x="528" y="332"/>
                    <a:pt x="529" y="330"/>
                  </a:cubicBezTo>
                  <a:cubicBezTo>
                    <a:pt x="529" y="328"/>
                    <a:pt x="529" y="327"/>
                    <a:pt x="530" y="325"/>
                  </a:cubicBezTo>
                  <a:cubicBezTo>
                    <a:pt x="530" y="324"/>
                    <a:pt x="530" y="323"/>
                    <a:pt x="530" y="322"/>
                  </a:cubicBezTo>
                  <a:cubicBezTo>
                    <a:pt x="531" y="321"/>
                    <a:pt x="531" y="320"/>
                    <a:pt x="531" y="319"/>
                  </a:cubicBezTo>
                  <a:cubicBezTo>
                    <a:pt x="531" y="317"/>
                    <a:pt x="531" y="315"/>
                    <a:pt x="532" y="313"/>
                  </a:cubicBezTo>
                  <a:cubicBezTo>
                    <a:pt x="532" y="311"/>
                    <a:pt x="533" y="309"/>
                    <a:pt x="533" y="307"/>
                  </a:cubicBezTo>
                  <a:cubicBezTo>
                    <a:pt x="533" y="305"/>
                    <a:pt x="534" y="303"/>
                    <a:pt x="534" y="301"/>
                  </a:cubicBezTo>
                  <a:cubicBezTo>
                    <a:pt x="534" y="301"/>
                    <a:pt x="534" y="301"/>
                    <a:pt x="534" y="302"/>
                  </a:cubicBezTo>
                  <a:cubicBezTo>
                    <a:pt x="534" y="290"/>
                    <a:pt x="532" y="279"/>
                    <a:pt x="531" y="268"/>
                  </a:cubicBezTo>
                  <a:close/>
                </a:path>
              </a:pathLst>
            </a:custGeom>
            <a:solidFill>
              <a:srgbClr val="D42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grpSp>
      <p:grpSp>
        <p:nvGrpSpPr>
          <p:cNvPr id="15" name="Group 14">
            <a:extLst>
              <a:ext uri="{FF2B5EF4-FFF2-40B4-BE49-F238E27FC236}">
                <a16:creationId xmlns:a16="http://schemas.microsoft.com/office/drawing/2014/main" id="{0D0A281D-98B7-2F4B-9C53-6977F980F5D4}"/>
              </a:ext>
            </a:extLst>
          </p:cNvPr>
          <p:cNvGrpSpPr>
            <a:grpSpLocks noChangeAspect="1"/>
          </p:cNvGrpSpPr>
          <p:nvPr userDrawn="1"/>
        </p:nvGrpSpPr>
        <p:grpSpPr bwMode="auto">
          <a:xfrm>
            <a:off x="8543012" y="-578852"/>
            <a:ext cx="1041395" cy="1021289"/>
            <a:chOff x="2737" y="1746"/>
            <a:chExt cx="1266" cy="1268"/>
          </a:xfrm>
        </p:grpSpPr>
        <p:sp>
          <p:nvSpPr>
            <p:cNvPr id="16" name="Freeform 15">
              <a:extLst>
                <a:ext uri="{FF2B5EF4-FFF2-40B4-BE49-F238E27FC236}">
                  <a16:creationId xmlns:a16="http://schemas.microsoft.com/office/drawing/2014/main" id="{B8068435-172B-564C-87DC-CACBBFDFC5F2}"/>
                </a:ext>
              </a:extLst>
            </p:cNvPr>
            <p:cNvSpPr>
              <a:spLocks/>
            </p:cNvSpPr>
            <p:nvPr userDrawn="1"/>
          </p:nvSpPr>
          <p:spPr bwMode="auto">
            <a:xfrm>
              <a:off x="3434" y="1746"/>
              <a:ext cx="2"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1" y="0"/>
                    <a:pt x="1" y="0"/>
                    <a:pt x="1" y="0"/>
                  </a:cubicBezTo>
                  <a:cubicBezTo>
                    <a:pt x="1" y="0"/>
                    <a:pt x="0" y="0"/>
                    <a:pt x="0" y="0"/>
                  </a:cubicBezTo>
                  <a:close/>
                </a:path>
              </a:pathLst>
            </a:custGeom>
            <a:solidFill>
              <a:srgbClr val="D42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sp>
          <p:nvSpPr>
            <p:cNvPr id="17" name="Freeform 16">
              <a:extLst>
                <a:ext uri="{FF2B5EF4-FFF2-40B4-BE49-F238E27FC236}">
                  <a16:creationId xmlns:a16="http://schemas.microsoft.com/office/drawing/2014/main" id="{6080AE25-9CAA-BA4E-9B1B-239D14230208}"/>
                </a:ext>
              </a:extLst>
            </p:cNvPr>
            <p:cNvSpPr>
              <a:spLocks/>
            </p:cNvSpPr>
            <p:nvPr userDrawn="1"/>
          </p:nvSpPr>
          <p:spPr bwMode="auto">
            <a:xfrm>
              <a:off x="2737" y="1746"/>
              <a:ext cx="1266" cy="1268"/>
            </a:xfrm>
            <a:custGeom>
              <a:avLst/>
              <a:gdLst>
                <a:gd name="T0" fmla="*/ 518 w 534"/>
                <a:gd name="T1" fmla="*/ 190 h 536"/>
                <a:gd name="T2" fmla="*/ 510 w 534"/>
                <a:gd name="T3" fmla="*/ 163 h 536"/>
                <a:gd name="T4" fmla="*/ 499 w 534"/>
                <a:gd name="T5" fmla="*/ 140 h 536"/>
                <a:gd name="T6" fmla="*/ 488 w 534"/>
                <a:gd name="T7" fmla="*/ 117 h 536"/>
                <a:gd name="T8" fmla="*/ 471 w 534"/>
                <a:gd name="T9" fmla="*/ 96 h 536"/>
                <a:gd name="T10" fmla="*/ 463 w 534"/>
                <a:gd name="T11" fmla="*/ 86 h 536"/>
                <a:gd name="T12" fmla="*/ 442 w 534"/>
                <a:gd name="T13" fmla="*/ 64 h 536"/>
                <a:gd name="T14" fmla="*/ 427 w 534"/>
                <a:gd name="T15" fmla="*/ 56 h 536"/>
                <a:gd name="T16" fmla="*/ 406 w 534"/>
                <a:gd name="T17" fmla="*/ 41 h 536"/>
                <a:gd name="T18" fmla="*/ 386 w 534"/>
                <a:gd name="T19" fmla="*/ 32 h 536"/>
                <a:gd name="T20" fmla="*/ 361 w 534"/>
                <a:gd name="T21" fmla="*/ 19 h 536"/>
                <a:gd name="T22" fmla="*/ 349 w 534"/>
                <a:gd name="T23" fmla="*/ 15 h 536"/>
                <a:gd name="T24" fmla="*/ 335 w 534"/>
                <a:gd name="T25" fmla="*/ 9 h 536"/>
                <a:gd name="T26" fmla="*/ 301 w 534"/>
                <a:gd name="T27" fmla="*/ 5 h 536"/>
                <a:gd name="T28" fmla="*/ 277 w 534"/>
                <a:gd name="T29" fmla="*/ 3 h 536"/>
                <a:gd name="T30" fmla="*/ 322 w 534"/>
                <a:gd name="T31" fmla="*/ 6 h 536"/>
                <a:gd name="T32" fmla="*/ 294 w 534"/>
                <a:gd name="T33" fmla="*/ 0 h 536"/>
                <a:gd name="T34" fmla="*/ 251 w 534"/>
                <a:gd name="T35" fmla="*/ 0 h 536"/>
                <a:gd name="T36" fmla="*/ 223 w 534"/>
                <a:gd name="T37" fmla="*/ 3 h 536"/>
                <a:gd name="T38" fmla="*/ 153 w 534"/>
                <a:gd name="T39" fmla="*/ 26 h 536"/>
                <a:gd name="T40" fmla="*/ 141 w 534"/>
                <a:gd name="T41" fmla="*/ 32 h 536"/>
                <a:gd name="T42" fmla="*/ 109 w 534"/>
                <a:gd name="T43" fmla="*/ 52 h 536"/>
                <a:gd name="T44" fmla="*/ 89 w 534"/>
                <a:gd name="T45" fmla="*/ 65 h 536"/>
                <a:gd name="T46" fmla="*/ 77 w 534"/>
                <a:gd name="T47" fmla="*/ 77 h 536"/>
                <a:gd name="T48" fmla="*/ 70 w 534"/>
                <a:gd name="T49" fmla="*/ 90 h 536"/>
                <a:gd name="T50" fmla="*/ 57 w 534"/>
                <a:gd name="T51" fmla="*/ 106 h 536"/>
                <a:gd name="T52" fmla="*/ 44 w 534"/>
                <a:gd name="T53" fmla="*/ 125 h 536"/>
                <a:gd name="T54" fmla="*/ 20 w 534"/>
                <a:gd name="T55" fmla="*/ 170 h 536"/>
                <a:gd name="T56" fmla="*/ 13 w 534"/>
                <a:gd name="T57" fmla="*/ 188 h 536"/>
                <a:gd name="T58" fmla="*/ 8 w 534"/>
                <a:gd name="T59" fmla="*/ 202 h 536"/>
                <a:gd name="T60" fmla="*/ 3 w 534"/>
                <a:gd name="T61" fmla="*/ 220 h 536"/>
                <a:gd name="T62" fmla="*/ 4 w 534"/>
                <a:gd name="T63" fmla="*/ 236 h 536"/>
                <a:gd name="T64" fmla="*/ 2 w 534"/>
                <a:gd name="T65" fmla="*/ 254 h 536"/>
                <a:gd name="T66" fmla="*/ 1 w 534"/>
                <a:gd name="T67" fmla="*/ 271 h 536"/>
                <a:gd name="T68" fmla="*/ 2 w 534"/>
                <a:gd name="T69" fmla="*/ 288 h 536"/>
                <a:gd name="T70" fmla="*/ 6 w 534"/>
                <a:gd name="T71" fmla="*/ 324 h 536"/>
                <a:gd name="T72" fmla="*/ 12 w 534"/>
                <a:gd name="T73" fmla="*/ 348 h 536"/>
                <a:gd name="T74" fmla="*/ 28 w 534"/>
                <a:gd name="T75" fmla="*/ 387 h 536"/>
                <a:gd name="T76" fmla="*/ 48 w 534"/>
                <a:gd name="T77" fmla="*/ 423 h 536"/>
                <a:gd name="T78" fmla="*/ 90 w 534"/>
                <a:gd name="T79" fmla="*/ 468 h 536"/>
                <a:gd name="T80" fmla="*/ 119 w 534"/>
                <a:gd name="T81" fmla="*/ 492 h 536"/>
                <a:gd name="T82" fmla="*/ 154 w 534"/>
                <a:gd name="T83" fmla="*/ 510 h 536"/>
                <a:gd name="T84" fmla="*/ 197 w 534"/>
                <a:gd name="T85" fmla="*/ 526 h 536"/>
                <a:gd name="T86" fmla="*/ 227 w 534"/>
                <a:gd name="T87" fmla="*/ 534 h 536"/>
                <a:gd name="T88" fmla="*/ 238 w 534"/>
                <a:gd name="T89" fmla="*/ 534 h 536"/>
                <a:gd name="T90" fmla="*/ 272 w 534"/>
                <a:gd name="T91" fmla="*/ 536 h 536"/>
                <a:gd name="T92" fmla="*/ 336 w 534"/>
                <a:gd name="T93" fmla="*/ 529 h 536"/>
                <a:gd name="T94" fmla="*/ 362 w 534"/>
                <a:gd name="T95" fmla="*/ 519 h 536"/>
                <a:gd name="T96" fmla="*/ 462 w 534"/>
                <a:gd name="T97" fmla="*/ 454 h 536"/>
                <a:gd name="T98" fmla="*/ 491 w 534"/>
                <a:gd name="T99" fmla="*/ 418 h 536"/>
                <a:gd name="T100" fmla="*/ 515 w 534"/>
                <a:gd name="T101" fmla="*/ 372 h 536"/>
                <a:gd name="T102" fmla="*/ 524 w 534"/>
                <a:gd name="T103" fmla="*/ 347 h 536"/>
                <a:gd name="T104" fmla="*/ 531 w 534"/>
                <a:gd name="T105" fmla="*/ 319 h 536"/>
                <a:gd name="T106" fmla="*/ 531 w 534"/>
                <a:gd name="T107" fmla="*/ 268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34" h="536">
                  <a:moveTo>
                    <a:pt x="531" y="268"/>
                  </a:moveTo>
                  <a:cubicBezTo>
                    <a:pt x="530" y="268"/>
                    <a:pt x="530" y="269"/>
                    <a:pt x="530" y="269"/>
                  </a:cubicBezTo>
                  <a:cubicBezTo>
                    <a:pt x="530" y="269"/>
                    <a:pt x="530" y="268"/>
                    <a:pt x="530" y="268"/>
                  </a:cubicBezTo>
                  <a:cubicBezTo>
                    <a:pt x="530" y="241"/>
                    <a:pt x="526" y="215"/>
                    <a:pt x="518" y="190"/>
                  </a:cubicBezTo>
                  <a:cubicBezTo>
                    <a:pt x="518" y="190"/>
                    <a:pt x="518" y="190"/>
                    <a:pt x="518" y="190"/>
                  </a:cubicBezTo>
                  <a:cubicBezTo>
                    <a:pt x="517" y="188"/>
                    <a:pt x="517" y="186"/>
                    <a:pt x="516" y="184"/>
                  </a:cubicBezTo>
                  <a:cubicBezTo>
                    <a:pt x="516" y="182"/>
                    <a:pt x="515" y="179"/>
                    <a:pt x="515" y="177"/>
                  </a:cubicBezTo>
                  <a:cubicBezTo>
                    <a:pt x="514" y="175"/>
                    <a:pt x="513" y="173"/>
                    <a:pt x="513" y="171"/>
                  </a:cubicBezTo>
                  <a:cubicBezTo>
                    <a:pt x="512" y="169"/>
                    <a:pt x="512" y="168"/>
                    <a:pt x="511" y="166"/>
                  </a:cubicBezTo>
                  <a:cubicBezTo>
                    <a:pt x="511" y="165"/>
                    <a:pt x="510" y="163"/>
                    <a:pt x="510" y="163"/>
                  </a:cubicBezTo>
                  <a:cubicBezTo>
                    <a:pt x="509" y="161"/>
                    <a:pt x="509" y="159"/>
                    <a:pt x="508" y="157"/>
                  </a:cubicBezTo>
                  <a:cubicBezTo>
                    <a:pt x="507" y="155"/>
                    <a:pt x="506" y="154"/>
                    <a:pt x="505" y="152"/>
                  </a:cubicBezTo>
                  <a:cubicBezTo>
                    <a:pt x="504" y="150"/>
                    <a:pt x="503" y="148"/>
                    <a:pt x="502" y="146"/>
                  </a:cubicBezTo>
                  <a:cubicBezTo>
                    <a:pt x="501" y="145"/>
                    <a:pt x="501" y="144"/>
                    <a:pt x="500" y="143"/>
                  </a:cubicBezTo>
                  <a:cubicBezTo>
                    <a:pt x="500" y="142"/>
                    <a:pt x="499" y="141"/>
                    <a:pt x="499" y="140"/>
                  </a:cubicBezTo>
                  <a:cubicBezTo>
                    <a:pt x="492" y="127"/>
                    <a:pt x="496" y="133"/>
                    <a:pt x="493" y="127"/>
                  </a:cubicBezTo>
                  <a:cubicBezTo>
                    <a:pt x="488" y="119"/>
                    <a:pt x="493" y="129"/>
                    <a:pt x="491" y="126"/>
                  </a:cubicBezTo>
                  <a:cubicBezTo>
                    <a:pt x="489" y="121"/>
                    <a:pt x="489" y="121"/>
                    <a:pt x="489" y="121"/>
                  </a:cubicBezTo>
                  <a:cubicBezTo>
                    <a:pt x="488" y="119"/>
                    <a:pt x="487" y="118"/>
                    <a:pt x="486" y="116"/>
                  </a:cubicBezTo>
                  <a:cubicBezTo>
                    <a:pt x="490" y="121"/>
                    <a:pt x="488" y="118"/>
                    <a:pt x="488" y="117"/>
                  </a:cubicBezTo>
                  <a:cubicBezTo>
                    <a:pt x="486" y="115"/>
                    <a:pt x="485" y="113"/>
                    <a:pt x="483" y="111"/>
                  </a:cubicBezTo>
                  <a:cubicBezTo>
                    <a:pt x="483" y="109"/>
                    <a:pt x="482" y="108"/>
                    <a:pt x="481" y="107"/>
                  </a:cubicBezTo>
                  <a:cubicBezTo>
                    <a:pt x="480" y="106"/>
                    <a:pt x="479" y="105"/>
                    <a:pt x="479" y="104"/>
                  </a:cubicBezTo>
                  <a:cubicBezTo>
                    <a:pt x="477" y="102"/>
                    <a:pt x="476" y="100"/>
                    <a:pt x="474" y="98"/>
                  </a:cubicBezTo>
                  <a:cubicBezTo>
                    <a:pt x="473" y="97"/>
                    <a:pt x="472" y="96"/>
                    <a:pt x="471" y="96"/>
                  </a:cubicBezTo>
                  <a:cubicBezTo>
                    <a:pt x="469" y="93"/>
                    <a:pt x="468" y="91"/>
                    <a:pt x="467" y="90"/>
                  </a:cubicBezTo>
                  <a:cubicBezTo>
                    <a:pt x="465" y="88"/>
                    <a:pt x="465" y="87"/>
                    <a:pt x="464" y="86"/>
                  </a:cubicBezTo>
                  <a:cubicBezTo>
                    <a:pt x="463" y="84"/>
                    <a:pt x="462" y="83"/>
                    <a:pt x="460" y="81"/>
                  </a:cubicBezTo>
                  <a:cubicBezTo>
                    <a:pt x="461" y="83"/>
                    <a:pt x="463" y="86"/>
                    <a:pt x="463" y="86"/>
                  </a:cubicBezTo>
                  <a:cubicBezTo>
                    <a:pt x="460" y="82"/>
                    <a:pt x="461" y="84"/>
                    <a:pt x="463" y="86"/>
                  </a:cubicBezTo>
                  <a:cubicBezTo>
                    <a:pt x="462" y="85"/>
                    <a:pt x="461" y="84"/>
                    <a:pt x="460" y="83"/>
                  </a:cubicBezTo>
                  <a:cubicBezTo>
                    <a:pt x="459" y="82"/>
                    <a:pt x="457" y="80"/>
                    <a:pt x="456" y="79"/>
                  </a:cubicBezTo>
                  <a:cubicBezTo>
                    <a:pt x="455" y="77"/>
                    <a:pt x="453" y="76"/>
                    <a:pt x="451" y="74"/>
                  </a:cubicBezTo>
                  <a:cubicBezTo>
                    <a:pt x="450" y="72"/>
                    <a:pt x="448" y="70"/>
                    <a:pt x="446" y="69"/>
                  </a:cubicBezTo>
                  <a:cubicBezTo>
                    <a:pt x="445" y="67"/>
                    <a:pt x="443" y="66"/>
                    <a:pt x="442" y="64"/>
                  </a:cubicBezTo>
                  <a:cubicBezTo>
                    <a:pt x="441" y="63"/>
                    <a:pt x="440" y="63"/>
                    <a:pt x="439" y="62"/>
                  </a:cubicBezTo>
                  <a:cubicBezTo>
                    <a:pt x="439" y="61"/>
                    <a:pt x="438" y="61"/>
                    <a:pt x="437" y="60"/>
                  </a:cubicBezTo>
                  <a:cubicBezTo>
                    <a:pt x="435" y="58"/>
                    <a:pt x="433" y="57"/>
                    <a:pt x="432" y="57"/>
                  </a:cubicBezTo>
                  <a:cubicBezTo>
                    <a:pt x="432" y="57"/>
                    <a:pt x="432" y="57"/>
                    <a:pt x="432" y="57"/>
                  </a:cubicBezTo>
                  <a:cubicBezTo>
                    <a:pt x="430" y="56"/>
                    <a:pt x="432" y="59"/>
                    <a:pt x="427" y="56"/>
                  </a:cubicBezTo>
                  <a:cubicBezTo>
                    <a:pt x="424" y="54"/>
                    <a:pt x="424" y="54"/>
                    <a:pt x="424" y="54"/>
                  </a:cubicBezTo>
                  <a:cubicBezTo>
                    <a:pt x="420" y="51"/>
                    <a:pt x="420" y="51"/>
                    <a:pt x="420" y="51"/>
                  </a:cubicBezTo>
                  <a:cubicBezTo>
                    <a:pt x="417" y="49"/>
                    <a:pt x="419" y="49"/>
                    <a:pt x="419" y="49"/>
                  </a:cubicBezTo>
                  <a:cubicBezTo>
                    <a:pt x="417" y="48"/>
                    <a:pt x="415" y="47"/>
                    <a:pt x="413" y="46"/>
                  </a:cubicBezTo>
                  <a:cubicBezTo>
                    <a:pt x="410" y="44"/>
                    <a:pt x="408" y="43"/>
                    <a:pt x="406" y="41"/>
                  </a:cubicBezTo>
                  <a:cubicBezTo>
                    <a:pt x="401" y="38"/>
                    <a:pt x="396" y="35"/>
                    <a:pt x="391" y="33"/>
                  </a:cubicBezTo>
                  <a:cubicBezTo>
                    <a:pt x="393" y="34"/>
                    <a:pt x="394" y="35"/>
                    <a:pt x="396" y="37"/>
                  </a:cubicBezTo>
                  <a:cubicBezTo>
                    <a:pt x="400" y="41"/>
                    <a:pt x="400" y="41"/>
                    <a:pt x="400" y="41"/>
                  </a:cubicBezTo>
                  <a:cubicBezTo>
                    <a:pt x="398" y="40"/>
                    <a:pt x="396" y="38"/>
                    <a:pt x="393" y="37"/>
                  </a:cubicBezTo>
                  <a:cubicBezTo>
                    <a:pt x="391" y="35"/>
                    <a:pt x="389" y="34"/>
                    <a:pt x="386" y="32"/>
                  </a:cubicBezTo>
                  <a:cubicBezTo>
                    <a:pt x="384" y="31"/>
                    <a:pt x="382" y="30"/>
                    <a:pt x="380" y="29"/>
                  </a:cubicBezTo>
                  <a:cubicBezTo>
                    <a:pt x="378" y="28"/>
                    <a:pt x="377" y="28"/>
                    <a:pt x="376" y="28"/>
                  </a:cubicBezTo>
                  <a:cubicBezTo>
                    <a:pt x="375" y="27"/>
                    <a:pt x="373" y="26"/>
                    <a:pt x="372" y="25"/>
                  </a:cubicBezTo>
                  <a:cubicBezTo>
                    <a:pt x="368" y="22"/>
                    <a:pt x="365" y="21"/>
                    <a:pt x="363" y="20"/>
                  </a:cubicBezTo>
                  <a:cubicBezTo>
                    <a:pt x="362" y="20"/>
                    <a:pt x="361" y="20"/>
                    <a:pt x="361" y="19"/>
                  </a:cubicBezTo>
                  <a:cubicBezTo>
                    <a:pt x="360" y="19"/>
                    <a:pt x="359" y="19"/>
                    <a:pt x="359" y="19"/>
                  </a:cubicBezTo>
                  <a:cubicBezTo>
                    <a:pt x="357" y="19"/>
                    <a:pt x="357" y="19"/>
                    <a:pt x="353" y="18"/>
                  </a:cubicBezTo>
                  <a:cubicBezTo>
                    <a:pt x="349" y="16"/>
                    <a:pt x="349" y="16"/>
                    <a:pt x="349" y="16"/>
                  </a:cubicBezTo>
                  <a:cubicBezTo>
                    <a:pt x="348" y="15"/>
                    <a:pt x="346" y="15"/>
                    <a:pt x="345" y="14"/>
                  </a:cubicBezTo>
                  <a:cubicBezTo>
                    <a:pt x="346" y="14"/>
                    <a:pt x="348" y="15"/>
                    <a:pt x="349" y="15"/>
                  </a:cubicBezTo>
                  <a:cubicBezTo>
                    <a:pt x="354" y="17"/>
                    <a:pt x="354" y="17"/>
                    <a:pt x="354" y="17"/>
                  </a:cubicBezTo>
                  <a:cubicBezTo>
                    <a:pt x="351" y="16"/>
                    <a:pt x="350" y="15"/>
                    <a:pt x="348" y="14"/>
                  </a:cubicBezTo>
                  <a:cubicBezTo>
                    <a:pt x="346" y="14"/>
                    <a:pt x="345" y="13"/>
                    <a:pt x="344" y="13"/>
                  </a:cubicBezTo>
                  <a:cubicBezTo>
                    <a:pt x="341" y="12"/>
                    <a:pt x="338" y="11"/>
                    <a:pt x="335" y="9"/>
                  </a:cubicBezTo>
                  <a:cubicBezTo>
                    <a:pt x="335" y="9"/>
                    <a:pt x="335" y="9"/>
                    <a:pt x="335" y="9"/>
                  </a:cubicBezTo>
                  <a:cubicBezTo>
                    <a:pt x="335" y="10"/>
                    <a:pt x="336" y="10"/>
                    <a:pt x="336" y="10"/>
                  </a:cubicBezTo>
                  <a:cubicBezTo>
                    <a:pt x="334" y="9"/>
                    <a:pt x="334" y="9"/>
                    <a:pt x="334" y="9"/>
                  </a:cubicBezTo>
                  <a:cubicBezTo>
                    <a:pt x="333" y="10"/>
                    <a:pt x="328" y="9"/>
                    <a:pt x="322" y="8"/>
                  </a:cubicBezTo>
                  <a:cubicBezTo>
                    <a:pt x="318" y="7"/>
                    <a:pt x="314" y="6"/>
                    <a:pt x="309" y="6"/>
                  </a:cubicBezTo>
                  <a:cubicBezTo>
                    <a:pt x="307" y="5"/>
                    <a:pt x="304" y="5"/>
                    <a:pt x="301" y="5"/>
                  </a:cubicBezTo>
                  <a:cubicBezTo>
                    <a:pt x="300" y="4"/>
                    <a:pt x="298" y="4"/>
                    <a:pt x="297" y="4"/>
                  </a:cubicBezTo>
                  <a:cubicBezTo>
                    <a:pt x="295" y="3"/>
                    <a:pt x="294" y="3"/>
                    <a:pt x="292" y="3"/>
                  </a:cubicBezTo>
                  <a:cubicBezTo>
                    <a:pt x="288" y="4"/>
                    <a:pt x="288" y="4"/>
                    <a:pt x="288" y="4"/>
                  </a:cubicBezTo>
                  <a:cubicBezTo>
                    <a:pt x="286" y="4"/>
                    <a:pt x="285" y="3"/>
                    <a:pt x="283" y="3"/>
                  </a:cubicBezTo>
                  <a:cubicBezTo>
                    <a:pt x="277" y="3"/>
                    <a:pt x="277" y="3"/>
                    <a:pt x="277" y="3"/>
                  </a:cubicBezTo>
                  <a:cubicBezTo>
                    <a:pt x="277" y="2"/>
                    <a:pt x="277" y="2"/>
                    <a:pt x="277" y="2"/>
                  </a:cubicBezTo>
                  <a:cubicBezTo>
                    <a:pt x="283" y="2"/>
                    <a:pt x="290" y="2"/>
                    <a:pt x="298" y="3"/>
                  </a:cubicBezTo>
                  <a:cubicBezTo>
                    <a:pt x="302" y="3"/>
                    <a:pt x="307" y="4"/>
                    <a:pt x="311" y="4"/>
                  </a:cubicBezTo>
                  <a:cubicBezTo>
                    <a:pt x="315" y="5"/>
                    <a:pt x="318" y="6"/>
                    <a:pt x="322" y="6"/>
                  </a:cubicBezTo>
                  <a:cubicBezTo>
                    <a:pt x="322" y="6"/>
                    <a:pt x="322" y="6"/>
                    <a:pt x="322" y="6"/>
                  </a:cubicBezTo>
                  <a:cubicBezTo>
                    <a:pt x="318" y="5"/>
                    <a:pt x="314" y="4"/>
                    <a:pt x="310" y="4"/>
                  </a:cubicBezTo>
                  <a:cubicBezTo>
                    <a:pt x="306" y="3"/>
                    <a:pt x="302" y="3"/>
                    <a:pt x="299" y="3"/>
                  </a:cubicBezTo>
                  <a:cubicBezTo>
                    <a:pt x="299" y="3"/>
                    <a:pt x="298" y="2"/>
                    <a:pt x="297" y="2"/>
                  </a:cubicBezTo>
                  <a:cubicBezTo>
                    <a:pt x="296" y="2"/>
                    <a:pt x="295" y="2"/>
                    <a:pt x="294" y="1"/>
                  </a:cubicBezTo>
                  <a:cubicBezTo>
                    <a:pt x="293" y="1"/>
                    <a:pt x="293" y="1"/>
                    <a:pt x="294" y="0"/>
                  </a:cubicBezTo>
                  <a:cubicBezTo>
                    <a:pt x="290" y="1"/>
                    <a:pt x="290" y="1"/>
                    <a:pt x="290" y="1"/>
                  </a:cubicBezTo>
                  <a:cubicBezTo>
                    <a:pt x="283" y="0"/>
                    <a:pt x="278" y="0"/>
                    <a:pt x="274" y="0"/>
                  </a:cubicBezTo>
                  <a:cubicBezTo>
                    <a:pt x="269" y="0"/>
                    <a:pt x="266" y="0"/>
                    <a:pt x="262" y="0"/>
                  </a:cubicBezTo>
                  <a:cubicBezTo>
                    <a:pt x="261" y="0"/>
                    <a:pt x="259" y="0"/>
                    <a:pt x="257" y="0"/>
                  </a:cubicBezTo>
                  <a:cubicBezTo>
                    <a:pt x="255" y="0"/>
                    <a:pt x="253" y="0"/>
                    <a:pt x="251" y="0"/>
                  </a:cubicBezTo>
                  <a:cubicBezTo>
                    <a:pt x="248" y="1"/>
                    <a:pt x="246" y="1"/>
                    <a:pt x="243" y="1"/>
                  </a:cubicBezTo>
                  <a:cubicBezTo>
                    <a:pt x="240" y="1"/>
                    <a:pt x="237" y="1"/>
                    <a:pt x="234" y="2"/>
                  </a:cubicBezTo>
                  <a:cubicBezTo>
                    <a:pt x="236" y="2"/>
                    <a:pt x="236" y="2"/>
                    <a:pt x="236" y="2"/>
                  </a:cubicBezTo>
                  <a:cubicBezTo>
                    <a:pt x="233" y="2"/>
                    <a:pt x="231" y="3"/>
                    <a:pt x="228" y="3"/>
                  </a:cubicBezTo>
                  <a:cubicBezTo>
                    <a:pt x="226" y="3"/>
                    <a:pt x="224" y="4"/>
                    <a:pt x="223" y="3"/>
                  </a:cubicBezTo>
                  <a:cubicBezTo>
                    <a:pt x="206" y="6"/>
                    <a:pt x="189" y="11"/>
                    <a:pt x="178" y="13"/>
                  </a:cubicBezTo>
                  <a:cubicBezTo>
                    <a:pt x="177" y="14"/>
                    <a:pt x="177" y="15"/>
                    <a:pt x="176" y="15"/>
                  </a:cubicBezTo>
                  <a:cubicBezTo>
                    <a:pt x="173" y="16"/>
                    <a:pt x="167" y="17"/>
                    <a:pt x="166" y="19"/>
                  </a:cubicBezTo>
                  <a:cubicBezTo>
                    <a:pt x="164" y="20"/>
                    <a:pt x="161" y="21"/>
                    <a:pt x="159" y="23"/>
                  </a:cubicBezTo>
                  <a:cubicBezTo>
                    <a:pt x="157" y="24"/>
                    <a:pt x="155" y="25"/>
                    <a:pt x="153" y="26"/>
                  </a:cubicBezTo>
                  <a:cubicBezTo>
                    <a:pt x="151" y="27"/>
                    <a:pt x="149" y="28"/>
                    <a:pt x="147" y="29"/>
                  </a:cubicBezTo>
                  <a:cubicBezTo>
                    <a:pt x="147" y="29"/>
                    <a:pt x="147" y="29"/>
                    <a:pt x="147" y="29"/>
                  </a:cubicBezTo>
                  <a:cubicBezTo>
                    <a:pt x="146" y="29"/>
                    <a:pt x="146" y="29"/>
                    <a:pt x="146" y="29"/>
                  </a:cubicBezTo>
                  <a:cubicBezTo>
                    <a:pt x="146" y="29"/>
                    <a:pt x="146" y="29"/>
                    <a:pt x="146" y="29"/>
                  </a:cubicBezTo>
                  <a:cubicBezTo>
                    <a:pt x="141" y="31"/>
                    <a:pt x="141" y="32"/>
                    <a:pt x="141" y="32"/>
                  </a:cubicBezTo>
                  <a:cubicBezTo>
                    <a:pt x="141" y="32"/>
                    <a:pt x="140" y="33"/>
                    <a:pt x="135" y="35"/>
                  </a:cubicBezTo>
                  <a:cubicBezTo>
                    <a:pt x="133" y="36"/>
                    <a:pt x="132" y="37"/>
                    <a:pt x="131" y="38"/>
                  </a:cubicBezTo>
                  <a:cubicBezTo>
                    <a:pt x="130" y="39"/>
                    <a:pt x="129" y="41"/>
                    <a:pt x="126" y="42"/>
                  </a:cubicBezTo>
                  <a:cubicBezTo>
                    <a:pt x="120" y="44"/>
                    <a:pt x="120" y="44"/>
                    <a:pt x="120" y="44"/>
                  </a:cubicBezTo>
                  <a:cubicBezTo>
                    <a:pt x="115" y="47"/>
                    <a:pt x="112" y="49"/>
                    <a:pt x="109" y="52"/>
                  </a:cubicBezTo>
                  <a:cubicBezTo>
                    <a:pt x="108" y="53"/>
                    <a:pt x="106" y="55"/>
                    <a:pt x="104" y="56"/>
                  </a:cubicBezTo>
                  <a:cubicBezTo>
                    <a:pt x="103" y="57"/>
                    <a:pt x="102" y="58"/>
                    <a:pt x="101" y="59"/>
                  </a:cubicBezTo>
                  <a:cubicBezTo>
                    <a:pt x="100" y="60"/>
                    <a:pt x="99" y="60"/>
                    <a:pt x="99" y="61"/>
                  </a:cubicBezTo>
                  <a:cubicBezTo>
                    <a:pt x="98" y="61"/>
                    <a:pt x="97" y="62"/>
                    <a:pt x="96" y="63"/>
                  </a:cubicBezTo>
                  <a:cubicBezTo>
                    <a:pt x="90" y="67"/>
                    <a:pt x="86" y="69"/>
                    <a:pt x="89" y="65"/>
                  </a:cubicBezTo>
                  <a:cubicBezTo>
                    <a:pt x="87" y="68"/>
                    <a:pt x="87" y="68"/>
                    <a:pt x="86" y="69"/>
                  </a:cubicBezTo>
                  <a:cubicBezTo>
                    <a:pt x="85" y="70"/>
                    <a:pt x="84" y="71"/>
                    <a:pt x="81" y="75"/>
                  </a:cubicBezTo>
                  <a:cubicBezTo>
                    <a:pt x="80" y="75"/>
                    <a:pt x="80" y="74"/>
                    <a:pt x="81" y="73"/>
                  </a:cubicBezTo>
                  <a:cubicBezTo>
                    <a:pt x="80" y="74"/>
                    <a:pt x="79" y="75"/>
                    <a:pt x="78" y="76"/>
                  </a:cubicBezTo>
                  <a:cubicBezTo>
                    <a:pt x="77" y="76"/>
                    <a:pt x="77" y="77"/>
                    <a:pt x="77" y="77"/>
                  </a:cubicBezTo>
                  <a:cubicBezTo>
                    <a:pt x="76" y="78"/>
                    <a:pt x="76" y="79"/>
                    <a:pt x="73" y="81"/>
                  </a:cubicBezTo>
                  <a:cubicBezTo>
                    <a:pt x="73" y="83"/>
                    <a:pt x="73" y="86"/>
                    <a:pt x="72" y="88"/>
                  </a:cubicBezTo>
                  <a:cubicBezTo>
                    <a:pt x="74" y="86"/>
                    <a:pt x="74" y="86"/>
                    <a:pt x="74" y="86"/>
                  </a:cubicBezTo>
                  <a:cubicBezTo>
                    <a:pt x="73" y="87"/>
                    <a:pt x="72" y="88"/>
                    <a:pt x="72" y="88"/>
                  </a:cubicBezTo>
                  <a:cubicBezTo>
                    <a:pt x="71" y="89"/>
                    <a:pt x="71" y="90"/>
                    <a:pt x="70" y="90"/>
                  </a:cubicBezTo>
                  <a:cubicBezTo>
                    <a:pt x="69" y="92"/>
                    <a:pt x="68" y="93"/>
                    <a:pt x="67" y="95"/>
                  </a:cubicBezTo>
                  <a:cubicBezTo>
                    <a:pt x="66" y="96"/>
                    <a:pt x="65" y="97"/>
                    <a:pt x="63" y="99"/>
                  </a:cubicBezTo>
                  <a:cubicBezTo>
                    <a:pt x="62" y="100"/>
                    <a:pt x="61" y="102"/>
                    <a:pt x="60" y="103"/>
                  </a:cubicBezTo>
                  <a:cubicBezTo>
                    <a:pt x="59" y="103"/>
                    <a:pt x="59" y="103"/>
                    <a:pt x="59" y="103"/>
                  </a:cubicBezTo>
                  <a:cubicBezTo>
                    <a:pt x="57" y="106"/>
                    <a:pt x="57" y="106"/>
                    <a:pt x="57" y="106"/>
                  </a:cubicBezTo>
                  <a:cubicBezTo>
                    <a:pt x="56" y="107"/>
                    <a:pt x="55" y="108"/>
                    <a:pt x="54" y="109"/>
                  </a:cubicBezTo>
                  <a:cubicBezTo>
                    <a:pt x="53" y="109"/>
                    <a:pt x="53" y="109"/>
                    <a:pt x="53" y="109"/>
                  </a:cubicBezTo>
                  <a:cubicBezTo>
                    <a:pt x="51" y="113"/>
                    <a:pt x="49" y="116"/>
                    <a:pt x="47" y="119"/>
                  </a:cubicBezTo>
                  <a:cubicBezTo>
                    <a:pt x="48" y="118"/>
                    <a:pt x="48" y="118"/>
                    <a:pt x="48" y="118"/>
                  </a:cubicBezTo>
                  <a:cubicBezTo>
                    <a:pt x="47" y="119"/>
                    <a:pt x="46" y="122"/>
                    <a:pt x="44" y="125"/>
                  </a:cubicBezTo>
                  <a:cubicBezTo>
                    <a:pt x="43" y="126"/>
                    <a:pt x="42" y="128"/>
                    <a:pt x="41" y="129"/>
                  </a:cubicBezTo>
                  <a:cubicBezTo>
                    <a:pt x="40" y="130"/>
                    <a:pt x="39" y="132"/>
                    <a:pt x="39" y="133"/>
                  </a:cubicBezTo>
                  <a:cubicBezTo>
                    <a:pt x="38" y="132"/>
                    <a:pt x="38" y="132"/>
                    <a:pt x="38" y="132"/>
                  </a:cubicBezTo>
                  <a:cubicBezTo>
                    <a:pt x="30" y="145"/>
                    <a:pt x="26" y="156"/>
                    <a:pt x="20" y="173"/>
                  </a:cubicBezTo>
                  <a:cubicBezTo>
                    <a:pt x="20" y="170"/>
                    <a:pt x="20" y="170"/>
                    <a:pt x="20" y="170"/>
                  </a:cubicBezTo>
                  <a:cubicBezTo>
                    <a:pt x="18" y="173"/>
                    <a:pt x="18" y="173"/>
                    <a:pt x="19" y="174"/>
                  </a:cubicBezTo>
                  <a:cubicBezTo>
                    <a:pt x="19" y="175"/>
                    <a:pt x="19" y="175"/>
                    <a:pt x="17" y="179"/>
                  </a:cubicBezTo>
                  <a:cubicBezTo>
                    <a:pt x="16" y="179"/>
                    <a:pt x="16" y="179"/>
                    <a:pt x="16" y="179"/>
                  </a:cubicBezTo>
                  <a:cubicBezTo>
                    <a:pt x="16" y="182"/>
                    <a:pt x="15" y="184"/>
                    <a:pt x="14" y="185"/>
                  </a:cubicBezTo>
                  <a:cubicBezTo>
                    <a:pt x="14" y="186"/>
                    <a:pt x="14" y="187"/>
                    <a:pt x="13" y="188"/>
                  </a:cubicBezTo>
                  <a:cubicBezTo>
                    <a:pt x="13" y="188"/>
                    <a:pt x="12" y="189"/>
                    <a:pt x="12" y="190"/>
                  </a:cubicBezTo>
                  <a:cubicBezTo>
                    <a:pt x="14" y="189"/>
                    <a:pt x="14" y="189"/>
                    <a:pt x="14" y="189"/>
                  </a:cubicBezTo>
                  <a:cubicBezTo>
                    <a:pt x="11" y="196"/>
                    <a:pt x="11" y="196"/>
                    <a:pt x="11" y="196"/>
                  </a:cubicBezTo>
                  <a:cubicBezTo>
                    <a:pt x="10" y="198"/>
                    <a:pt x="10" y="200"/>
                    <a:pt x="9" y="201"/>
                  </a:cubicBezTo>
                  <a:cubicBezTo>
                    <a:pt x="9" y="201"/>
                    <a:pt x="9" y="202"/>
                    <a:pt x="8" y="202"/>
                  </a:cubicBezTo>
                  <a:cubicBezTo>
                    <a:pt x="8" y="202"/>
                    <a:pt x="8" y="200"/>
                    <a:pt x="8" y="200"/>
                  </a:cubicBezTo>
                  <a:cubicBezTo>
                    <a:pt x="7" y="202"/>
                    <a:pt x="7" y="204"/>
                    <a:pt x="7" y="206"/>
                  </a:cubicBezTo>
                  <a:cubicBezTo>
                    <a:pt x="6" y="207"/>
                    <a:pt x="6" y="207"/>
                    <a:pt x="6" y="207"/>
                  </a:cubicBezTo>
                  <a:cubicBezTo>
                    <a:pt x="6" y="212"/>
                    <a:pt x="4" y="211"/>
                    <a:pt x="4" y="219"/>
                  </a:cubicBezTo>
                  <a:cubicBezTo>
                    <a:pt x="3" y="220"/>
                    <a:pt x="3" y="218"/>
                    <a:pt x="3" y="220"/>
                  </a:cubicBezTo>
                  <a:cubicBezTo>
                    <a:pt x="2" y="227"/>
                    <a:pt x="2" y="227"/>
                    <a:pt x="2" y="227"/>
                  </a:cubicBezTo>
                  <a:cubicBezTo>
                    <a:pt x="2" y="233"/>
                    <a:pt x="2" y="233"/>
                    <a:pt x="2" y="233"/>
                  </a:cubicBezTo>
                  <a:cubicBezTo>
                    <a:pt x="3" y="231"/>
                    <a:pt x="3" y="228"/>
                    <a:pt x="3" y="225"/>
                  </a:cubicBezTo>
                  <a:cubicBezTo>
                    <a:pt x="4" y="227"/>
                    <a:pt x="4" y="227"/>
                    <a:pt x="4" y="227"/>
                  </a:cubicBezTo>
                  <a:cubicBezTo>
                    <a:pt x="4" y="231"/>
                    <a:pt x="4" y="233"/>
                    <a:pt x="4" y="236"/>
                  </a:cubicBezTo>
                  <a:cubicBezTo>
                    <a:pt x="3" y="238"/>
                    <a:pt x="3" y="240"/>
                    <a:pt x="3" y="243"/>
                  </a:cubicBezTo>
                  <a:cubicBezTo>
                    <a:pt x="3" y="242"/>
                    <a:pt x="2" y="240"/>
                    <a:pt x="2" y="239"/>
                  </a:cubicBezTo>
                  <a:cubicBezTo>
                    <a:pt x="2" y="244"/>
                    <a:pt x="2" y="246"/>
                    <a:pt x="2" y="248"/>
                  </a:cubicBezTo>
                  <a:cubicBezTo>
                    <a:pt x="1" y="250"/>
                    <a:pt x="1" y="252"/>
                    <a:pt x="1" y="254"/>
                  </a:cubicBezTo>
                  <a:cubicBezTo>
                    <a:pt x="1" y="253"/>
                    <a:pt x="2" y="250"/>
                    <a:pt x="2" y="254"/>
                  </a:cubicBezTo>
                  <a:cubicBezTo>
                    <a:pt x="2" y="257"/>
                    <a:pt x="1" y="255"/>
                    <a:pt x="1" y="258"/>
                  </a:cubicBezTo>
                  <a:cubicBezTo>
                    <a:pt x="1" y="258"/>
                    <a:pt x="2" y="260"/>
                    <a:pt x="2" y="263"/>
                  </a:cubicBezTo>
                  <a:cubicBezTo>
                    <a:pt x="2" y="264"/>
                    <a:pt x="2" y="265"/>
                    <a:pt x="2" y="267"/>
                  </a:cubicBezTo>
                  <a:cubicBezTo>
                    <a:pt x="2" y="268"/>
                    <a:pt x="2" y="270"/>
                    <a:pt x="2" y="272"/>
                  </a:cubicBezTo>
                  <a:cubicBezTo>
                    <a:pt x="2" y="271"/>
                    <a:pt x="1" y="271"/>
                    <a:pt x="1" y="271"/>
                  </a:cubicBezTo>
                  <a:cubicBezTo>
                    <a:pt x="2" y="272"/>
                    <a:pt x="2" y="273"/>
                    <a:pt x="2" y="276"/>
                  </a:cubicBezTo>
                  <a:cubicBezTo>
                    <a:pt x="0" y="274"/>
                    <a:pt x="0" y="274"/>
                    <a:pt x="0" y="274"/>
                  </a:cubicBezTo>
                  <a:cubicBezTo>
                    <a:pt x="2" y="280"/>
                    <a:pt x="2" y="280"/>
                    <a:pt x="2" y="280"/>
                  </a:cubicBezTo>
                  <a:cubicBezTo>
                    <a:pt x="2" y="281"/>
                    <a:pt x="2" y="283"/>
                    <a:pt x="2" y="285"/>
                  </a:cubicBezTo>
                  <a:cubicBezTo>
                    <a:pt x="2" y="287"/>
                    <a:pt x="2" y="288"/>
                    <a:pt x="2" y="288"/>
                  </a:cubicBezTo>
                  <a:cubicBezTo>
                    <a:pt x="2" y="286"/>
                    <a:pt x="2" y="286"/>
                    <a:pt x="2" y="286"/>
                  </a:cubicBezTo>
                  <a:cubicBezTo>
                    <a:pt x="2" y="295"/>
                    <a:pt x="3" y="303"/>
                    <a:pt x="4" y="312"/>
                  </a:cubicBezTo>
                  <a:cubicBezTo>
                    <a:pt x="3" y="313"/>
                    <a:pt x="3" y="313"/>
                    <a:pt x="3" y="313"/>
                  </a:cubicBezTo>
                  <a:cubicBezTo>
                    <a:pt x="4" y="314"/>
                    <a:pt x="5" y="317"/>
                    <a:pt x="5" y="320"/>
                  </a:cubicBezTo>
                  <a:cubicBezTo>
                    <a:pt x="5" y="322"/>
                    <a:pt x="6" y="323"/>
                    <a:pt x="6" y="324"/>
                  </a:cubicBezTo>
                  <a:cubicBezTo>
                    <a:pt x="6" y="325"/>
                    <a:pt x="7" y="326"/>
                    <a:pt x="7" y="326"/>
                  </a:cubicBezTo>
                  <a:cubicBezTo>
                    <a:pt x="7" y="327"/>
                    <a:pt x="7" y="329"/>
                    <a:pt x="8" y="331"/>
                  </a:cubicBezTo>
                  <a:cubicBezTo>
                    <a:pt x="8" y="333"/>
                    <a:pt x="9" y="335"/>
                    <a:pt x="9" y="337"/>
                  </a:cubicBezTo>
                  <a:cubicBezTo>
                    <a:pt x="11" y="340"/>
                    <a:pt x="11" y="343"/>
                    <a:pt x="10" y="342"/>
                  </a:cubicBezTo>
                  <a:cubicBezTo>
                    <a:pt x="10" y="344"/>
                    <a:pt x="11" y="346"/>
                    <a:pt x="12" y="348"/>
                  </a:cubicBezTo>
                  <a:cubicBezTo>
                    <a:pt x="12" y="350"/>
                    <a:pt x="13" y="352"/>
                    <a:pt x="14" y="353"/>
                  </a:cubicBezTo>
                  <a:cubicBezTo>
                    <a:pt x="15" y="357"/>
                    <a:pt x="16" y="360"/>
                    <a:pt x="18" y="363"/>
                  </a:cubicBezTo>
                  <a:cubicBezTo>
                    <a:pt x="19" y="367"/>
                    <a:pt x="21" y="370"/>
                    <a:pt x="22" y="374"/>
                  </a:cubicBezTo>
                  <a:cubicBezTo>
                    <a:pt x="23" y="376"/>
                    <a:pt x="24" y="378"/>
                    <a:pt x="25" y="380"/>
                  </a:cubicBezTo>
                  <a:cubicBezTo>
                    <a:pt x="26" y="382"/>
                    <a:pt x="27" y="384"/>
                    <a:pt x="28" y="387"/>
                  </a:cubicBezTo>
                  <a:cubicBezTo>
                    <a:pt x="29" y="390"/>
                    <a:pt x="32" y="397"/>
                    <a:pt x="35" y="404"/>
                  </a:cubicBezTo>
                  <a:cubicBezTo>
                    <a:pt x="36" y="405"/>
                    <a:pt x="37" y="407"/>
                    <a:pt x="38" y="409"/>
                  </a:cubicBezTo>
                  <a:cubicBezTo>
                    <a:pt x="40" y="410"/>
                    <a:pt x="41" y="412"/>
                    <a:pt x="42" y="414"/>
                  </a:cubicBezTo>
                  <a:cubicBezTo>
                    <a:pt x="43" y="416"/>
                    <a:pt x="44" y="417"/>
                    <a:pt x="45" y="419"/>
                  </a:cubicBezTo>
                  <a:cubicBezTo>
                    <a:pt x="46" y="420"/>
                    <a:pt x="47" y="422"/>
                    <a:pt x="48" y="423"/>
                  </a:cubicBezTo>
                  <a:cubicBezTo>
                    <a:pt x="56" y="434"/>
                    <a:pt x="63" y="442"/>
                    <a:pt x="71" y="450"/>
                  </a:cubicBezTo>
                  <a:cubicBezTo>
                    <a:pt x="73" y="452"/>
                    <a:pt x="75" y="454"/>
                    <a:pt x="77" y="456"/>
                  </a:cubicBezTo>
                  <a:cubicBezTo>
                    <a:pt x="78" y="457"/>
                    <a:pt x="79" y="458"/>
                    <a:pt x="80" y="459"/>
                  </a:cubicBezTo>
                  <a:cubicBezTo>
                    <a:pt x="81" y="460"/>
                    <a:pt x="82" y="461"/>
                    <a:pt x="83" y="462"/>
                  </a:cubicBezTo>
                  <a:cubicBezTo>
                    <a:pt x="85" y="464"/>
                    <a:pt x="87" y="466"/>
                    <a:pt x="90" y="468"/>
                  </a:cubicBezTo>
                  <a:cubicBezTo>
                    <a:pt x="92" y="470"/>
                    <a:pt x="94" y="472"/>
                    <a:pt x="97" y="474"/>
                  </a:cubicBezTo>
                  <a:cubicBezTo>
                    <a:pt x="98" y="476"/>
                    <a:pt x="100" y="477"/>
                    <a:pt x="102" y="478"/>
                  </a:cubicBezTo>
                  <a:cubicBezTo>
                    <a:pt x="103" y="480"/>
                    <a:pt x="105" y="482"/>
                    <a:pt x="107" y="483"/>
                  </a:cubicBezTo>
                  <a:cubicBezTo>
                    <a:pt x="109" y="485"/>
                    <a:pt x="111" y="486"/>
                    <a:pt x="113" y="487"/>
                  </a:cubicBezTo>
                  <a:cubicBezTo>
                    <a:pt x="115" y="489"/>
                    <a:pt x="117" y="490"/>
                    <a:pt x="119" y="492"/>
                  </a:cubicBezTo>
                  <a:cubicBezTo>
                    <a:pt x="122" y="493"/>
                    <a:pt x="124" y="494"/>
                    <a:pt x="126" y="496"/>
                  </a:cubicBezTo>
                  <a:cubicBezTo>
                    <a:pt x="128" y="497"/>
                    <a:pt x="131" y="498"/>
                    <a:pt x="133" y="499"/>
                  </a:cubicBezTo>
                  <a:cubicBezTo>
                    <a:pt x="137" y="502"/>
                    <a:pt x="141" y="504"/>
                    <a:pt x="145" y="507"/>
                  </a:cubicBezTo>
                  <a:cubicBezTo>
                    <a:pt x="150" y="508"/>
                    <a:pt x="150" y="508"/>
                    <a:pt x="150" y="508"/>
                  </a:cubicBezTo>
                  <a:cubicBezTo>
                    <a:pt x="151" y="509"/>
                    <a:pt x="152" y="510"/>
                    <a:pt x="154" y="510"/>
                  </a:cubicBezTo>
                  <a:cubicBezTo>
                    <a:pt x="155" y="511"/>
                    <a:pt x="157" y="512"/>
                    <a:pt x="158" y="513"/>
                  </a:cubicBezTo>
                  <a:cubicBezTo>
                    <a:pt x="161" y="514"/>
                    <a:pt x="165" y="516"/>
                    <a:pt x="169" y="517"/>
                  </a:cubicBezTo>
                  <a:cubicBezTo>
                    <a:pt x="176" y="520"/>
                    <a:pt x="184" y="523"/>
                    <a:pt x="192" y="526"/>
                  </a:cubicBezTo>
                  <a:cubicBezTo>
                    <a:pt x="196" y="527"/>
                    <a:pt x="198" y="527"/>
                    <a:pt x="199" y="527"/>
                  </a:cubicBezTo>
                  <a:cubicBezTo>
                    <a:pt x="198" y="527"/>
                    <a:pt x="197" y="527"/>
                    <a:pt x="197" y="526"/>
                  </a:cubicBezTo>
                  <a:cubicBezTo>
                    <a:pt x="199" y="527"/>
                    <a:pt x="202" y="528"/>
                    <a:pt x="205" y="528"/>
                  </a:cubicBezTo>
                  <a:cubicBezTo>
                    <a:pt x="208" y="529"/>
                    <a:pt x="210" y="530"/>
                    <a:pt x="209" y="530"/>
                  </a:cubicBezTo>
                  <a:cubicBezTo>
                    <a:pt x="208" y="530"/>
                    <a:pt x="208" y="530"/>
                    <a:pt x="208" y="530"/>
                  </a:cubicBezTo>
                  <a:cubicBezTo>
                    <a:pt x="208" y="531"/>
                    <a:pt x="211" y="531"/>
                    <a:pt x="215" y="532"/>
                  </a:cubicBezTo>
                  <a:cubicBezTo>
                    <a:pt x="220" y="533"/>
                    <a:pt x="225" y="533"/>
                    <a:pt x="227" y="534"/>
                  </a:cubicBezTo>
                  <a:cubicBezTo>
                    <a:pt x="225" y="533"/>
                    <a:pt x="225" y="533"/>
                    <a:pt x="225" y="533"/>
                  </a:cubicBezTo>
                  <a:cubicBezTo>
                    <a:pt x="229" y="533"/>
                    <a:pt x="229" y="533"/>
                    <a:pt x="229" y="533"/>
                  </a:cubicBezTo>
                  <a:cubicBezTo>
                    <a:pt x="233" y="534"/>
                    <a:pt x="233" y="534"/>
                    <a:pt x="233" y="534"/>
                  </a:cubicBezTo>
                  <a:cubicBezTo>
                    <a:pt x="231" y="534"/>
                    <a:pt x="231" y="534"/>
                    <a:pt x="231" y="534"/>
                  </a:cubicBezTo>
                  <a:cubicBezTo>
                    <a:pt x="233" y="534"/>
                    <a:pt x="236" y="534"/>
                    <a:pt x="238" y="534"/>
                  </a:cubicBezTo>
                  <a:cubicBezTo>
                    <a:pt x="240" y="535"/>
                    <a:pt x="242" y="535"/>
                    <a:pt x="244" y="535"/>
                  </a:cubicBezTo>
                  <a:cubicBezTo>
                    <a:pt x="249" y="535"/>
                    <a:pt x="252" y="535"/>
                    <a:pt x="256" y="535"/>
                  </a:cubicBezTo>
                  <a:cubicBezTo>
                    <a:pt x="260" y="536"/>
                    <a:pt x="264" y="536"/>
                    <a:pt x="267" y="536"/>
                  </a:cubicBezTo>
                  <a:cubicBezTo>
                    <a:pt x="268" y="536"/>
                    <a:pt x="269" y="536"/>
                    <a:pt x="270" y="536"/>
                  </a:cubicBezTo>
                  <a:cubicBezTo>
                    <a:pt x="271" y="536"/>
                    <a:pt x="271" y="536"/>
                    <a:pt x="272" y="536"/>
                  </a:cubicBezTo>
                  <a:cubicBezTo>
                    <a:pt x="274" y="536"/>
                    <a:pt x="276" y="536"/>
                    <a:pt x="277" y="536"/>
                  </a:cubicBezTo>
                  <a:cubicBezTo>
                    <a:pt x="291" y="536"/>
                    <a:pt x="304" y="535"/>
                    <a:pt x="322" y="530"/>
                  </a:cubicBezTo>
                  <a:cubicBezTo>
                    <a:pt x="320" y="531"/>
                    <a:pt x="321" y="531"/>
                    <a:pt x="324" y="530"/>
                  </a:cubicBezTo>
                  <a:cubicBezTo>
                    <a:pt x="326" y="530"/>
                    <a:pt x="329" y="529"/>
                    <a:pt x="329" y="530"/>
                  </a:cubicBezTo>
                  <a:cubicBezTo>
                    <a:pt x="332" y="530"/>
                    <a:pt x="334" y="529"/>
                    <a:pt x="336" y="529"/>
                  </a:cubicBezTo>
                  <a:cubicBezTo>
                    <a:pt x="338" y="528"/>
                    <a:pt x="340" y="528"/>
                    <a:pt x="342" y="527"/>
                  </a:cubicBezTo>
                  <a:cubicBezTo>
                    <a:pt x="346" y="525"/>
                    <a:pt x="349" y="524"/>
                    <a:pt x="352" y="522"/>
                  </a:cubicBezTo>
                  <a:cubicBezTo>
                    <a:pt x="352" y="522"/>
                    <a:pt x="352" y="522"/>
                    <a:pt x="353" y="522"/>
                  </a:cubicBezTo>
                  <a:cubicBezTo>
                    <a:pt x="359" y="520"/>
                    <a:pt x="359" y="520"/>
                    <a:pt x="359" y="520"/>
                  </a:cubicBezTo>
                  <a:cubicBezTo>
                    <a:pt x="360" y="519"/>
                    <a:pt x="361" y="519"/>
                    <a:pt x="362" y="519"/>
                  </a:cubicBezTo>
                  <a:cubicBezTo>
                    <a:pt x="365" y="518"/>
                    <a:pt x="365" y="518"/>
                    <a:pt x="365" y="518"/>
                  </a:cubicBezTo>
                  <a:cubicBezTo>
                    <a:pt x="359" y="522"/>
                    <a:pt x="373" y="513"/>
                    <a:pt x="367" y="517"/>
                  </a:cubicBezTo>
                  <a:cubicBezTo>
                    <a:pt x="383" y="511"/>
                    <a:pt x="401" y="503"/>
                    <a:pt x="417" y="491"/>
                  </a:cubicBezTo>
                  <a:cubicBezTo>
                    <a:pt x="434" y="480"/>
                    <a:pt x="450" y="467"/>
                    <a:pt x="464" y="453"/>
                  </a:cubicBezTo>
                  <a:cubicBezTo>
                    <a:pt x="462" y="454"/>
                    <a:pt x="462" y="454"/>
                    <a:pt x="462" y="454"/>
                  </a:cubicBezTo>
                  <a:cubicBezTo>
                    <a:pt x="464" y="452"/>
                    <a:pt x="466" y="450"/>
                    <a:pt x="468" y="448"/>
                  </a:cubicBezTo>
                  <a:cubicBezTo>
                    <a:pt x="469" y="446"/>
                    <a:pt x="471" y="444"/>
                    <a:pt x="473" y="442"/>
                  </a:cubicBezTo>
                  <a:cubicBezTo>
                    <a:pt x="476" y="438"/>
                    <a:pt x="479" y="434"/>
                    <a:pt x="482" y="431"/>
                  </a:cubicBezTo>
                  <a:cubicBezTo>
                    <a:pt x="485" y="429"/>
                    <a:pt x="487" y="425"/>
                    <a:pt x="488" y="422"/>
                  </a:cubicBezTo>
                  <a:cubicBezTo>
                    <a:pt x="489" y="420"/>
                    <a:pt x="490" y="419"/>
                    <a:pt x="491" y="418"/>
                  </a:cubicBezTo>
                  <a:cubicBezTo>
                    <a:pt x="491" y="416"/>
                    <a:pt x="492" y="415"/>
                    <a:pt x="492" y="415"/>
                  </a:cubicBezTo>
                  <a:cubicBezTo>
                    <a:pt x="494" y="411"/>
                    <a:pt x="496" y="408"/>
                    <a:pt x="498" y="406"/>
                  </a:cubicBezTo>
                  <a:cubicBezTo>
                    <a:pt x="499" y="404"/>
                    <a:pt x="500" y="403"/>
                    <a:pt x="499" y="405"/>
                  </a:cubicBezTo>
                  <a:cubicBezTo>
                    <a:pt x="503" y="397"/>
                    <a:pt x="506" y="389"/>
                    <a:pt x="512" y="378"/>
                  </a:cubicBezTo>
                  <a:cubicBezTo>
                    <a:pt x="512" y="378"/>
                    <a:pt x="514" y="375"/>
                    <a:pt x="515" y="372"/>
                  </a:cubicBezTo>
                  <a:cubicBezTo>
                    <a:pt x="516" y="369"/>
                    <a:pt x="517" y="365"/>
                    <a:pt x="519" y="362"/>
                  </a:cubicBezTo>
                  <a:cubicBezTo>
                    <a:pt x="519" y="360"/>
                    <a:pt x="520" y="358"/>
                    <a:pt x="520" y="356"/>
                  </a:cubicBezTo>
                  <a:cubicBezTo>
                    <a:pt x="521" y="354"/>
                    <a:pt x="521" y="353"/>
                    <a:pt x="522" y="351"/>
                  </a:cubicBezTo>
                  <a:cubicBezTo>
                    <a:pt x="523" y="349"/>
                    <a:pt x="523" y="347"/>
                    <a:pt x="524" y="347"/>
                  </a:cubicBezTo>
                  <a:cubicBezTo>
                    <a:pt x="524" y="347"/>
                    <a:pt x="524" y="347"/>
                    <a:pt x="524" y="347"/>
                  </a:cubicBezTo>
                  <a:cubicBezTo>
                    <a:pt x="525" y="343"/>
                    <a:pt x="526" y="340"/>
                    <a:pt x="527" y="336"/>
                  </a:cubicBezTo>
                  <a:cubicBezTo>
                    <a:pt x="528" y="334"/>
                    <a:pt x="528" y="332"/>
                    <a:pt x="529" y="330"/>
                  </a:cubicBezTo>
                  <a:cubicBezTo>
                    <a:pt x="529" y="328"/>
                    <a:pt x="529" y="327"/>
                    <a:pt x="530" y="325"/>
                  </a:cubicBezTo>
                  <a:cubicBezTo>
                    <a:pt x="530" y="324"/>
                    <a:pt x="530" y="323"/>
                    <a:pt x="530" y="322"/>
                  </a:cubicBezTo>
                  <a:cubicBezTo>
                    <a:pt x="531" y="321"/>
                    <a:pt x="531" y="320"/>
                    <a:pt x="531" y="319"/>
                  </a:cubicBezTo>
                  <a:cubicBezTo>
                    <a:pt x="531" y="317"/>
                    <a:pt x="531" y="315"/>
                    <a:pt x="532" y="313"/>
                  </a:cubicBezTo>
                  <a:cubicBezTo>
                    <a:pt x="532" y="311"/>
                    <a:pt x="533" y="309"/>
                    <a:pt x="533" y="307"/>
                  </a:cubicBezTo>
                  <a:cubicBezTo>
                    <a:pt x="533" y="305"/>
                    <a:pt x="534" y="303"/>
                    <a:pt x="534" y="301"/>
                  </a:cubicBezTo>
                  <a:cubicBezTo>
                    <a:pt x="534" y="301"/>
                    <a:pt x="534" y="301"/>
                    <a:pt x="534" y="302"/>
                  </a:cubicBezTo>
                  <a:cubicBezTo>
                    <a:pt x="534" y="290"/>
                    <a:pt x="532" y="279"/>
                    <a:pt x="531" y="268"/>
                  </a:cubicBezTo>
                  <a:close/>
                </a:path>
              </a:pathLst>
            </a:custGeom>
            <a:solidFill>
              <a:srgbClr val="D42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grpSp>
      <p:grpSp>
        <p:nvGrpSpPr>
          <p:cNvPr id="22" name="Group 4">
            <a:extLst>
              <a:ext uri="{FF2B5EF4-FFF2-40B4-BE49-F238E27FC236}">
                <a16:creationId xmlns:a16="http://schemas.microsoft.com/office/drawing/2014/main" id="{2DDB0399-0926-6E48-9FFB-37915D81FE7C}"/>
              </a:ext>
            </a:extLst>
          </p:cNvPr>
          <p:cNvGrpSpPr>
            <a:grpSpLocks noChangeAspect="1"/>
          </p:cNvGrpSpPr>
          <p:nvPr userDrawn="1"/>
        </p:nvGrpSpPr>
        <p:grpSpPr bwMode="auto">
          <a:xfrm>
            <a:off x="6343865" y="6124071"/>
            <a:ext cx="313313" cy="307264"/>
            <a:chOff x="2737" y="1746"/>
            <a:chExt cx="1266" cy="1268"/>
          </a:xfrm>
        </p:grpSpPr>
        <p:sp>
          <p:nvSpPr>
            <p:cNvPr id="23" name="Freeform 22">
              <a:extLst>
                <a:ext uri="{FF2B5EF4-FFF2-40B4-BE49-F238E27FC236}">
                  <a16:creationId xmlns:a16="http://schemas.microsoft.com/office/drawing/2014/main" id="{A7AAB37E-13CD-DA44-843E-7A3C117D723A}"/>
                </a:ext>
              </a:extLst>
            </p:cNvPr>
            <p:cNvSpPr>
              <a:spLocks/>
            </p:cNvSpPr>
            <p:nvPr userDrawn="1"/>
          </p:nvSpPr>
          <p:spPr bwMode="auto">
            <a:xfrm>
              <a:off x="3434" y="1746"/>
              <a:ext cx="2" cy="0"/>
            </a:xfrm>
            <a:custGeom>
              <a:avLst/>
              <a:gdLst>
                <a:gd name="T0" fmla="*/ 0 w 1"/>
                <a:gd name="T1" fmla="*/ 1 w 1"/>
                <a:gd name="T2" fmla="*/ 0 w 1"/>
              </a:gdLst>
              <a:ahLst/>
              <a:cxnLst>
                <a:cxn ang="0">
                  <a:pos x="T0" y="0"/>
                </a:cxn>
                <a:cxn ang="0">
                  <a:pos x="T1" y="0"/>
                </a:cxn>
                <a:cxn ang="0">
                  <a:pos x="T2" y="0"/>
                </a:cxn>
              </a:cxnLst>
              <a:rect l="0" t="0" r="r" b="b"/>
              <a:pathLst>
                <a:path w="1">
                  <a:moveTo>
                    <a:pt x="0" y="0"/>
                  </a:moveTo>
                  <a:cubicBezTo>
                    <a:pt x="1" y="0"/>
                    <a:pt x="1" y="0"/>
                    <a:pt x="1" y="0"/>
                  </a:cubicBezTo>
                  <a:cubicBezTo>
                    <a:pt x="1" y="0"/>
                    <a:pt x="0" y="0"/>
                    <a:pt x="0" y="0"/>
                  </a:cubicBezTo>
                  <a:close/>
                </a:path>
              </a:pathLst>
            </a:custGeom>
            <a:solidFill>
              <a:srgbClr val="D42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sp>
          <p:nvSpPr>
            <p:cNvPr id="24" name="Freeform 23">
              <a:extLst>
                <a:ext uri="{FF2B5EF4-FFF2-40B4-BE49-F238E27FC236}">
                  <a16:creationId xmlns:a16="http://schemas.microsoft.com/office/drawing/2014/main" id="{20FB435B-D752-0141-8114-0E00EC066DB7}"/>
                </a:ext>
              </a:extLst>
            </p:cNvPr>
            <p:cNvSpPr>
              <a:spLocks/>
            </p:cNvSpPr>
            <p:nvPr userDrawn="1"/>
          </p:nvSpPr>
          <p:spPr bwMode="auto">
            <a:xfrm>
              <a:off x="2737" y="1746"/>
              <a:ext cx="1266" cy="1268"/>
            </a:xfrm>
            <a:custGeom>
              <a:avLst/>
              <a:gdLst>
                <a:gd name="T0" fmla="*/ 518 w 534"/>
                <a:gd name="T1" fmla="*/ 190 h 536"/>
                <a:gd name="T2" fmla="*/ 510 w 534"/>
                <a:gd name="T3" fmla="*/ 163 h 536"/>
                <a:gd name="T4" fmla="*/ 499 w 534"/>
                <a:gd name="T5" fmla="*/ 140 h 536"/>
                <a:gd name="T6" fmla="*/ 488 w 534"/>
                <a:gd name="T7" fmla="*/ 117 h 536"/>
                <a:gd name="T8" fmla="*/ 471 w 534"/>
                <a:gd name="T9" fmla="*/ 96 h 536"/>
                <a:gd name="T10" fmla="*/ 463 w 534"/>
                <a:gd name="T11" fmla="*/ 86 h 536"/>
                <a:gd name="T12" fmla="*/ 442 w 534"/>
                <a:gd name="T13" fmla="*/ 64 h 536"/>
                <a:gd name="T14" fmla="*/ 427 w 534"/>
                <a:gd name="T15" fmla="*/ 56 h 536"/>
                <a:gd name="T16" fmla="*/ 406 w 534"/>
                <a:gd name="T17" fmla="*/ 41 h 536"/>
                <a:gd name="T18" fmla="*/ 386 w 534"/>
                <a:gd name="T19" fmla="*/ 32 h 536"/>
                <a:gd name="T20" fmla="*/ 361 w 534"/>
                <a:gd name="T21" fmla="*/ 19 h 536"/>
                <a:gd name="T22" fmla="*/ 349 w 534"/>
                <a:gd name="T23" fmla="*/ 15 h 536"/>
                <a:gd name="T24" fmla="*/ 335 w 534"/>
                <a:gd name="T25" fmla="*/ 9 h 536"/>
                <a:gd name="T26" fmla="*/ 301 w 534"/>
                <a:gd name="T27" fmla="*/ 5 h 536"/>
                <a:gd name="T28" fmla="*/ 277 w 534"/>
                <a:gd name="T29" fmla="*/ 3 h 536"/>
                <a:gd name="T30" fmla="*/ 322 w 534"/>
                <a:gd name="T31" fmla="*/ 6 h 536"/>
                <a:gd name="T32" fmla="*/ 294 w 534"/>
                <a:gd name="T33" fmla="*/ 0 h 536"/>
                <a:gd name="T34" fmla="*/ 251 w 534"/>
                <a:gd name="T35" fmla="*/ 0 h 536"/>
                <a:gd name="T36" fmla="*/ 223 w 534"/>
                <a:gd name="T37" fmla="*/ 3 h 536"/>
                <a:gd name="T38" fmla="*/ 153 w 534"/>
                <a:gd name="T39" fmla="*/ 26 h 536"/>
                <a:gd name="T40" fmla="*/ 141 w 534"/>
                <a:gd name="T41" fmla="*/ 32 h 536"/>
                <a:gd name="T42" fmla="*/ 109 w 534"/>
                <a:gd name="T43" fmla="*/ 52 h 536"/>
                <a:gd name="T44" fmla="*/ 89 w 534"/>
                <a:gd name="T45" fmla="*/ 65 h 536"/>
                <a:gd name="T46" fmla="*/ 77 w 534"/>
                <a:gd name="T47" fmla="*/ 77 h 536"/>
                <a:gd name="T48" fmla="*/ 70 w 534"/>
                <a:gd name="T49" fmla="*/ 90 h 536"/>
                <a:gd name="T50" fmla="*/ 57 w 534"/>
                <a:gd name="T51" fmla="*/ 106 h 536"/>
                <a:gd name="T52" fmla="*/ 44 w 534"/>
                <a:gd name="T53" fmla="*/ 125 h 536"/>
                <a:gd name="T54" fmla="*/ 20 w 534"/>
                <a:gd name="T55" fmla="*/ 170 h 536"/>
                <a:gd name="T56" fmla="*/ 13 w 534"/>
                <a:gd name="T57" fmla="*/ 188 h 536"/>
                <a:gd name="T58" fmla="*/ 8 w 534"/>
                <a:gd name="T59" fmla="*/ 202 h 536"/>
                <a:gd name="T60" fmla="*/ 3 w 534"/>
                <a:gd name="T61" fmla="*/ 220 h 536"/>
                <a:gd name="T62" fmla="*/ 4 w 534"/>
                <a:gd name="T63" fmla="*/ 236 h 536"/>
                <a:gd name="T64" fmla="*/ 2 w 534"/>
                <a:gd name="T65" fmla="*/ 254 h 536"/>
                <a:gd name="T66" fmla="*/ 1 w 534"/>
                <a:gd name="T67" fmla="*/ 271 h 536"/>
                <a:gd name="T68" fmla="*/ 2 w 534"/>
                <a:gd name="T69" fmla="*/ 288 h 536"/>
                <a:gd name="T70" fmla="*/ 6 w 534"/>
                <a:gd name="T71" fmla="*/ 324 h 536"/>
                <a:gd name="T72" fmla="*/ 12 w 534"/>
                <a:gd name="T73" fmla="*/ 348 h 536"/>
                <a:gd name="T74" fmla="*/ 28 w 534"/>
                <a:gd name="T75" fmla="*/ 387 h 536"/>
                <a:gd name="T76" fmla="*/ 48 w 534"/>
                <a:gd name="T77" fmla="*/ 423 h 536"/>
                <a:gd name="T78" fmla="*/ 90 w 534"/>
                <a:gd name="T79" fmla="*/ 468 h 536"/>
                <a:gd name="T80" fmla="*/ 119 w 534"/>
                <a:gd name="T81" fmla="*/ 492 h 536"/>
                <a:gd name="T82" fmla="*/ 154 w 534"/>
                <a:gd name="T83" fmla="*/ 510 h 536"/>
                <a:gd name="T84" fmla="*/ 197 w 534"/>
                <a:gd name="T85" fmla="*/ 526 h 536"/>
                <a:gd name="T86" fmla="*/ 227 w 534"/>
                <a:gd name="T87" fmla="*/ 534 h 536"/>
                <a:gd name="T88" fmla="*/ 238 w 534"/>
                <a:gd name="T89" fmla="*/ 534 h 536"/>
                <a:gd name="T90" fmla="*/ 272 w 534"/>
                <a:gd name="T91" fmla="*/ 536 h 536"/>
                <a:gd name="T92" fmla="*/ 336 w 534"/>
                <a:gd name="T93" fmla="*/ 529 h 536"/>
                <a:gd name="T94" fmla="*/ 362 w 534"/>
                <a:gd name="T95" fmla="*/ 519 h 536"/>
                <a:gd name="T96" fmla="*/ 462 w 534"/>
                <a:gd name="T97" fmla="*/ 454 h 536"/>
                <a:gd name="T98" fmla="*/ 491 w 534"/>
                <a:gd name="T99" fmla="*/ 418 h 536"/>
                <a:gd name="T100" fmla="*/ 515 w 534"/>
                <a:gd name="T101" fmla="*/ 372 h 536"/>
                <a:gd name="T102" fmla="*/ 524 w 534"/>
                <a:gd name="T103" fmla="*/ 347 h 536"/>
                <a:gd name="T104" fmla="*/ 531 w 534"/>
                <a:gd name="T105" fmla="*/ 319 h 536"/>
                <a:gd name="T106" fmla="*/ 531 w 534"/>
                <a:gd name="T107" fmla="*/ 268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34" h="536">
                  <a:moveTo>
                    <a:pt x="531" y="268"/>
                  </a:moveTo>
                  <a:cubicBezTo>
                    <a:pt x="530" y="268"/>
                    <a:pt x="530" y="269"/>
                    <a:pt x="530" y="269"/>
                  </a:cubicBezTo>
                  <a:cubicBezTo>
                    <a:pt x="530" y="269"/>
                    <a:pt x="530" y="268"/>
                    <a:pt x="530" y="268"/>
                  </a:cubicBezTo>
                  <a:cubicBezTo>
                    <a:pt x="530" y="241"/>
                    <a:pt x="526" y="215"/>
                    <a:pt x="518" y="190"/>
                  </a:cubicBezTo>
                  <a:cubicBezTo>
                    <a:pt x="518" y="190"/>
                    <a:pt x="518" y="190"/>
                    <a:pt x="518" y="190"/>
                  </a:cubicBezTo>
                  <a:cubicBezTo>
                    <a:pt x="517" y="188"/>
                    <a:pt x="517" y="186"/>
                    <a:pt x="516" y="184"/>
                  </a:cubicBezTo>
                  <a:cubicBezTo>
                    <a:pt x="516" y="182"/>
                    <a:pt x="515" y="179"/>
                    <a:pt x="515" y="177"/>
                  </a:cubicBezTo>
                  <a:cubicBezTo>
                    <a:pt x="514" y="175"/>
                    <a:pt x="513" y="173"/>
                    <a:pt x="513" y="171"/>
                  </a:cubicBezTo>
                  <a:cubicBezTo>
                    <a:pt x="512" y="169"/>
                    <a:pt x="512" y="168"/>
                    <a:pt x="511" y="166"/>
                  </a:cubicBezTo>
                  <a:cubicBezTo>
                    <a:pt x="511" y="165"/>
                    <a:pt x="510" y="163"/>
                    <a:pt x="510" y="163"/>
                  </a:cubicBezTo>
                  <a:cubicBezTo>
                    <a:pt x="509" y="161"/>
                    <a:pt x="509" y="159"/>
                    <a:pt x="508" y="157"/>
                  </a:cubicBezTo>
                  <a:cubicBezTo>
                    <a:pt x="507" y="155"/>
                    <a:pt x="506" y="154"/>
                    <a:pt x="505" y="152"/>
                  </a:cubicBezTo>
                  <a:cubicBezTo>
                    <a:pt x="504" y="150"/>
                    <a:pt x="503" y="148"/>
                    <a:pt x="502" y="146"/>
                  </a:cubicBezTo>
                  <a:cubicBezTo>
                    <a:pt x="501" y="145"/>
                    <a:pt x="501" y="144"/>
                    <a:pt x="500" y="143"/>
                  </a:cubicBezTo>
                  <a:cubicBezTo>
                    <a:pt x="500" y="142"/>
                    <a:pt x="499" y="141"/>
                    <a:pt x="499" y="140"/>
                  </a:cubicBezTo>
                  <a:cubicBezTo>
                    <a:pt x="492" y="127"/>
                    <a:pt x="496" y="133"/>
                    <a:pt x="493" y="127"/>
                  </a:cubicBezTo>
                  <a:cubicBezTo>
                    <a:pt x="488" y="119"/>
                    <a:pt x="493" y="129"/>
                    <a:pt x="491" y="126"/>
                  </a:cubicBezTo>
                  <a:cubicBezTo>
                    <a:pt x="489" y="121"/>
                    <a:pt x="489" y="121"/>
                    <a:pt x="489" y="121"/>
                  </a:cubicBezTo>
                  <a:cubicBezTo>
                    <a:pt x="488" y="119"/>
                    <a:pt x="487" y="118"/>
                    <a:pt x="486" y="116"/>
                  </a:cubicBezTo>
                  <a:cubicBezTo>
                    <a:pt x="490" y="121"/>
                    <a:pt x="488" y="118"/>
                    <a:pt x="488" y="117"/>
                  </a:cubicBezTo>
                  <a:cubicBezTo>
                    <a:pt x="486" y="115"/>
                    <a:pt x="485" y="113"/>
                    <a:pt x="483" y="111"/>
                  </a:cubicBezTo>
                  <a:cubicBezTo>
                    <a:pt x="483" y="109"/>
                    <a:pt x="482" y="108"/>
                    <a:pt x="481" y="107"/>
                  </a:cubicBezTo>
                  <a:cubicBezTo>
                    <a:pt x="480" y="106"/>
                    <a:pt x="479" y="105"/>
                    <a:pt x="479" y="104"/>
                  </a:cubicBezTo>
                  <a:cubicBezTo>
                    <a:pt x="477" y="102"/>
                    <a:pt x="476" y="100"/>
                    <a:pt x="474" y="98"/>
                  </a:cubicBezTo>
                  <a:cubicBezTo>
                    <a:pt x="473" y="97"/>
                    <a:pt x="472" y="96"/>
                    <a:pt x="471" y="96"/>
                  </a:cubicBezTo>
                  <a:cubicBezTo>
                    <a:pt x="469" y="93"/>
                    <a:pt x="468" y="91"/>
                    <a:pt x="467" y="90"/>
                  </a:cubicBezTo>
                  <a:cubicBezTo>
                    <a:pt x="465" y="88"/>
                    <a:pt x="465" y="87"/>
                    <a:pt x="464" y="86"/>
                  </a:cubicBezTo>
                  <a:cubicBezTo>
                    <a:pt x="463" y="84"/>
                    <a:pt x="462" y="83"/>
                    <a:pt x="460" y="81"/>
                  </a:cubicBezTo>
                  <a:cubicBezTo>
                    <a:pt x="461" y="83"/>
                    <a:pt x="463" y="86"/>
                    <a:pt x="463" y="86"/>
                  </a:cubicBezTo>
                  <a:cubicBezTo>
                    <a:pt x="460" y="82"/>
                    <a:pt x="461" y="84"/>
                    <a:pt x="463" y="86"/>
                  </a:cubicBezTo>
                  <a:cubicBezTo>
                    <a:pt x="462" y="85"/>
                    <a:pt x="461" y="84"/>
                    <a:pt x="460" y="83"/>
                  </a:cubicBezTo>
                  <a:cubicBezTo>
                    <a:pt x="459" y="82"/>
                    <a:pt x="457" y="80"/>
                    <a:pt x="456" y="79"/>
                  </a:cubicBezTo>
                  <a:cubicBezTo>
                    <a:pt x="455" y="77"/>
                    <a:pt x="453" y="76"/>
                    <a:pt x="451" y="74"/>
                  </a:cubicBezTo>
                  <a:cubicBezTo>
                    <a:pt x="450" y="72"/>
                    <a:pt x="448" y="70"/>
                    <a:pt x="446" y="69"/>
                  </a:cubicBezTo>
                  <a:cubicBezTo>
                    <a:pt x="445" y="67"/>
                    <a:pt x="443" y="66"/>
                    <a:pt x="442" y="64"/>
                  </a:cubicBezTo>
                  <a:cubicBezTo>
                    <a:pt x="441" y="63"/>
                    <a:pt x="440" y="63"/>
                    <a:pt x="439" y="62"/>
                  </a:cubicBezTo>
                  <a:cubicBezTo>
                    <a:pt x="439" y="61"/>
                    <a:pt x="438" y="61"/>
                    <a:pt x="437" y="60"/>
                  </a:cubicBezTo>
                  <a:cubicBezTo>
                    <a:pt x="435" y="58"/>
                    <a:pt x="433" y="57"/>
                    <a:pt x="432" y="57"/>
                  </a:cubicBezTo>
                  <a:cubicBezTo>
                    <a:pt x="432" y="57"/>
                    <a:pt x="432" y="57"/>
                    <a:pt x="432" y="57"/>
                  </a:cubicBezTo>
                  <a:cubicBezTo>
                    <a:pt x="430" y="56"/>
                    <a:pt x="432" y="59"/>
                    <a:pt x="427" y="56"/>
                  </a:cubicBezTo>
                  <a:cubicBezTo>
                    <a:pt x="424" y="54"/>
                    <a:pt x="424" y="54"/>
                    <a:pt x="424" y="54"/>
                  </a:cubicBezTo>
                  <a:cubicBezTo>
                    <a:pt x="420" y="51"/>
                    <a:pt x="420" y="51"/>
                    <a:pt x="420" y="51"/>
                  </a:cubicBezTo>
                  <a:cubicBezTo>
                    <a:pt x="417" y="49"/>
                    <a:pt x="419" y="49"/>
                    <a:pt x="419" y="49"/>
                  </a:cubicBezTo>
                  <a:cubicBezTo>
                    <a:pt x="417" y="48"/>
                    <a:pt x="415" y="47"/>
                    <a:pt x="413" y="46"/>
                  </a:cubicBezTo>
                  <a:cubicBezTo>
                    <a:pt x="410" y="44"/>
                    <a:pt x="408" y="43"/>
                    <a:pt x="406" y="41"/>
                  </a:cubicBezTo>
                  <a:cubicBezTo>
                    <a:pt x="401" y="38"/>
                    <a:pt x="396" y="35"/>
                    <a:pt x="391" y="33"/>
                  </a:cubicBezTo>
                  <a:cubicBezTo>
                    <a:pt x="393" y="34"/>
                    <a:pt x="394" y="35"/>
                    <a:pt x="396" y="37"/>
                  </a:cubicBezTo>
                  <a:cubicBezTo>
                    <a:pt x="400" y="41"/>
                    <a:pt x="400" y="41"/>
                    <a:pt x="400" y="41"/>
                  </a:cubicBezTo>
                  <a:cubicBezTo>
                    <a:pt x="398" y="40"/>
                    <a:pt x="396" y="38"/>
                    <a:pt x="393" y="37"/>
                  </a:cubicBezTo>
                  <a:cubicBezTo>
                    <a:pt x="391" y="35"/>
                    <a:pt x="389" y="34"/>
                    <a:pt x="386" y="32"/>
                  </a:cubicBezTo>
                  <a:cubicBezTo>
                    <a:pt x="384" y="31"/>
                    <a:pt x="382" y="30"/>
                    <a:pt x="380" y="29"/>
                  </a:cubicBezTo>
                  <a:cubicBezTo>
                    <a:pt x="378" y="28"/>
                    <a:pt x="377" y="28"/>
                    <a:pt x="376" y="28"/>
                  </a:cubicBezTo>
                  <a:cubicBezTo>
                    <a:pt x="375" y="27"/>
                    <a:pt x="373" y="26"/>
                    <a:pt x="372" y="25"/>
                  </a:cubicBezTo>
                  <a:cubicBezTo>
                    <a:pt x="368" y="22"/>
                    <a:pt x="365" y="21"/>
                    <a:pt x="363" y="20"/>
                  </a:cubicBezTo>
                  <a:cubicBezTo>
                    <a:pt x="362" y="20"/>
                    <a:pt x="361" y="20"/>
                    <a:pt x="361" y="19"/>
                  </a:cubicBezTo>
                  <a:cubicBezTo>
                    <a:pt x="360" y="19"/>
                    <a:pt x="359" y="19"/>
                    <a:pt x="359" y="19"/>
                  </a:cubicBezTo>
                  <a:cubicBezTo>
                    <a:pt x="357" y="19"/>
                    <a:pt x="357" y="19"/>
                    <a:pt x="353" y="18"/>
                  </a:cubicBezTo>
                  <a:cubicBezTo>
                    <a:pt x="349" y="16"/>
                    <a:pt x="349" y="16"/>
                    <a:pt x="349" y="16"/>
                  </a:cubicBezTo>
                  <a:cubicBezTo>
                    <a:pt x="348" y="15"/>
                    <a:pt x="346" y="15"/>
                    <a:pt x="345" y="14"/>
                  </a:cubicBezTo>
                  <a:cubicBezTo>
                    <a:pt x="346" y="14"/>
                    <a:pt x="348" y="15"/>
                    <a:pt x="349" y="15"/>
                  </a:cubicBezTo>
                  <a:cubicBezTo>
                    <a:pt x="354" y="17"/>
                    <a:pt x="354" y="17"/>
                    <a:pt x="354" y="17"/>
                  </a:cubicBezTo>
                  <a:cubicBezTo>
                    <a:pt x="351" y="16"/>
                    <a:pt x="350" y="15"/>
                    <a:pt x="348" y="14"/>
                  </a:cubicBezTo>
                  <a:cubicBezTo>
                    <a:pt x="346" y="14"/>
                    <a:pt x="345" y="13"/>
                    <a:pt x="344" y="13"/>
                  </a:cubicBezTo>
                  <a:cubicBezTo>
                    <a:pt x="341" y="12"/>
                    <a:pt x="338" y="11"/>
                    <a:pt x="335" y="9"/>
                  </a:cubicBezTo>
                  <a:cubicBezTo>
                    <a:pt x="335" y="9"/>
                    <a:pt x="335" y="9"/>
                    <a:pt x="335" y="9"/>
                  </a:cubicBezTo>
                  <a:cubicBezTo>
                    <a:pt x="335" y="10"/>
                    <a:pt x="336" y="10"/>
                    <a:pt x="336" y="10"/>
                  </a:cubicBezTo>
                  <a:cubicBezTo>
                    <a:pt x="334" y="9"/>
                    <a:pt x="334" y="9"/>
                    <a:pt x="334" y="9"/>
                  </a:cubicBezTo>
                  <a:cubicBezTo>
                    <a:pt x="333" y="10"/>
                    <a:pt x="328" y="9"/>
                    <a:pt x="322" y="8"/>
                  </a:cubicBezTo>
                  <a:cubicBezTo>
                    <a:pt x="318" y="7"/>
                    <a:pt x="314" y="6"/>
                    <a:pt x="309" y="6"/>
                  </a:cubicBezTo>
                  <a:cubicBezTo>
                    <a:pt x="307" y="5"/>
                    <a:pt x="304" y="5"/>
                    <a:pt x="301" y="5"/>
                  </a:cubicBezTo>
                  <a:cubicBezTo>
                    <a:pt x="300" y="4"/>
                    <a:pt x="298" y="4"/>
                    <a:pt x="297" y="4"/>
                  </a:cubicBezTo>
                  <a:cubicBezTo>
                    <a:pt x="295" y="3"/>
                    <a:pt x="294" y="3"/>
                    <a:pt x="292" y="3"/>
                  </a:cubicBezTo>
                  <a:cubicBezTo>
                    <a:pt x="288" y="4"/>
                    <a:pt x="288" y="4"/>
                    <a:pt x="288" y="4"/>
                  </a:cubicBezTo>
                  <a:cubicBezTo>
                    <a:pt x="286" y="4"/>
                    <a:pt x="285" y="3"/>
                    <a:pt x="283" y="3"/>
                  </a:cubicBezTo>
                  <a:cubicBezTo>
                    <a:pt x="277" y="3"/>
                    <a:pt x="277" y="3"/>
                    <a:pt x="277" y="3"/>
                  </a:cubicBezTo>
                  <a:cubicBezTo>
                    <a:pt x="277" y="2"/>
                    <a:pt x="277" y="2"/>
                    <a:pt x="277" y="2"/>
                  </a:cubicBezTo>
                  <a:cubicBezTo>
                    <a:pt x="283" y="2"/>
                    <a:pt x="290" y="2"/>
                    <a:pt x="298" y="3"/>
                  </a:cubicBezTo>
                  <a:cubicBezTo>
                    <a:pt x="302" y="3"/>
                    <a:pt x="307" y="4"/>
                    <a:pt x="311" y="4"/>
                  </a:cubicBezTo>
                  <a:cubicBezTo>
                    <a:pt x="315" y="5"/>
                    <a:pt x="318" y="6"/>
                    <a:pt x="322" y="6"/>
                  </a:cubicBezTo>
                  <a:cubicBezTo>
                    <a:pt x="322" y="6"/>
                    <a:pt x="322" y="6"/>
                    <a:pt x="322" y="6"/>
                  </a:cubicBezTo>
                  <a:cubicBezTo>
                    <a:pt x="318" y="5"/>
                    <a:pt x="314" y="4"/>
                    <a:pt x="310" y="4"/>
                  </a:cubicBezTo>
                  <a:cubicBezTo>
                    <a:pt x="306" y="3"/>
                    <a:pt x="302" y="3"/>
                    <a:pt x="299" y="3"/>
                  </a:cubicBezTo>
                  <a:cubicBezTo>
                    <a:pt x="299" y="3"/>
                    <a:pt x="298" y="2"/>
                    <a:pt x="297" y="2"/>
                  </a:cubicBezTo>
                  <a:cubicBezTo>
                    <a:pt x="296" y="2"/>
                    <a:pt x="295" y="2"/>
                    <a:pt x="294" y="1"/>
                  </a:cubicBezTo>
                  <a:cubicBezTo>
                    <a:pt x="293" y="1"/>
                    <a:pt x="293" y="1"/>
                    <a:pt x="294" y="0"/>
                  </a:cubicBezTo>
                  <a:cubicBezTo>
                    <a:pt x="290" y="1"/>
                    <a:pt x="290" y="1"/>
                    <a:pt x="290" y="1"/>
                  </a:cubicBezTo>
                  <a:cubicBezTo>
                    <a:pt x="283" y="0"/>
                    <a:pt x="278" y="0"/>
                    <a:pt x="274" y="0"/>
                  </a:cubicBezTo>
                  <a:cubicBezTo>
                    <a:pt x="269" y="0"/>
                    <a:pt x="266" y="0"/>
                    <a:pt x="262" y="0"/>
                  </a:cubicBezTo>
                  <a:cubicBezTo>
                    <a:pt x="261" y="0"/>
                    <a:pt x="259" y="0"/>
                    <a:pt x="257" y="0"/>
                  </a:cubicBezTo>
                  <a:cubicBezTo>
                    <a:pt x="255" y="0"/>
                    <a:pt x="253" y="0"/>
                    <a:pt x="251" y="0"/>
                  </a:cubicBezTo>
                  <a:cubicBezTo>
                    <a:pt x="248" y="1"/>
                    <a:pt x="246" y="1"/>
                    <a:pt x="243" y="1"/>
                  </a:cubicBezTo>
                  <a:cubicBezTo>
                    <a:pt x="240" y="1"/>
                    <a:pt x="237" y="1"/>
                    <a:pt x="234" y="2"/>
                  </a:cubicBezTo>
                  <a:cubicBezTo>
                    <a:pt x="236" y="2"/>
                    <a:pt x="236" y="2"/>
                    <a:pt x="236" y="2"/>
                  </a:cubicBezTo>
                  <a:cubicBezTo>
                    <a:pt x="233" y="2"/>
                    <a:pt x="231" y="3"/>
                    <a:pt x="228" y="3"/>
                  </a:cubicBezTo>
                  <a:cubicBezTo>
                    <a:pt x="226" y="3"/>
                    <a:pt x="224" y="4"/>
                    <a:pt x="223" y="3"/>
                  </a:cubicBezTo>
                  <a:cubicBezTo>
                    <a:pt x="206" y="6"/>
                    <a:pt x="189" y="11"/>
                    <a:pt x="178" y="13"/>
                  </a:cubicBezTo>
                  <a:cubicBezTo>
                    <a:pt x="177" y="14"/>
                    <a:pt x="177" y="15"/>
                    <a:pt x="176" y="15"/>
                  </a:cubicBezTo>
                  <a:cubicBezTo>
                    <a:pt x="173" y="16"/>
                    <a:pt x="167" y="17"/>
                    <a:pt x="166" y="19"/>
                  </a:cubicBezTo>
                  <a:cubicBezTo>
                    <a:pt x="164" y="20"/>
                    <a:pt x="161" y="21"/>
                    <a:pt x="159" y="23"/>
                  </a:cubicBezTo>
                  <a:cubicBezTo>
                    <a:pt x="157" y="24"/>
                    <a:pt x="155" y="25"/>
                    <a:pt x="153" y="26"/>
                  </a:cubicBezTo>
                  <a:cubicBezTo>
                    <a:pt x="151" y="27"/>
                    <a:pt x="149" y="28"/>
                    <a:pt x="147" y="29"/>
                  </a:cubicBezTo>
                  <a:cubicBezTo>
                    <a:pt x="147" y="29"/>
                    <a:pt x="147" y="29"/>
                    <a:pt x="147" y="29"/>
                  </a:cubicBezTo>
                  <a:cubicBezTo>
                    <a:pt x="146" y="29"/>
                    <a:pt x="146" y="29"/>
                    <a:pt x="146" y="29"/>
                  </a:cubicBezTo>
                  <a:cubicBezTo>
                    <a:pt x="146" y="29"/>
                    <a:pt x="146" y="29"/>
                    <a:pt x="146" y="29"/>
                  </a:cubicBezTo>
                  <a:cubicBezTo>
                    <a:pt x="141" y="31"/>
                    <a:pt x="141" y="32"/>
                    <a:pt x="141" y="32"/>
                  </a:cubicBezTo>
                  <a:cubicBezTo>
                    <a:pt x="141" y="32"/>
                    <a:pt x="140" y="33"/>
                    <a:pt x="135" y="35"/>
                  </a:cubicBezTo>
                  <a:cubicBezTo>
                    <a:pt x="133" y="36"/>
                    <a:pt x="132" y="37"/>
                    <a:pt x="131" y="38"/>
                  </a:cubicBezTo>
                  <a:cubicBezTo>
                    <a:pt x="130" y="39"/>
                    <a:pt x="129" y="41"/>
                    <a:pt x="126" y="42"/>
                  </a:cubicBezTo>
                  <a:cubicBezTo>
                    <a:pt x="120" y="44"/>
                    <a:pt x="120" y="44"/>
                    <a:pt x="120" y="44"/>
                  </a:cubicBezTo>
                  <a:cubicBezTo>
                    <a:pt x="115" y="47"/>
                    <a:pt x="112" y="49"/>
                    <a:pt x="109" y="52"/>
                  </a:cubicBezTo>
                  <a:cubicBezTo>
                    <a:pt x="108" y="53"/>
                    <a:pt x="106" y="55"/>
                    <a:pt x="104" y="56"/>
                  </a:cubicBezTo>
                  <a:cubicBezTo>
                    <a:pt x="103" y="57"/>
                    <a:pt x="102" y="58"/>
                    <a:pt x="101" y="59"/>
                  </a:cubicBezTo>
                  <a:cubicBezTo>
                    <a:pt x="100" y="60"/>
                    <a:pt x="99" y="60"/>
                    <a:pt x="99" y="61"/>
                  </a:cubicBezTo>
                  <a:cubicBezTo>
                    <a:pt x="98" y="61"/>
                    <a:pt x="97" y="62"/>
                    <a:pt x="96" y="63"/>
                  </a:cubicBezTo>
                  <a:cubicBezTo>
                    <a:pt x="90" y="67"/>
                    <a:pt x="86" y="69"/>
                    <a:pt x="89" y="65"/>
                  </a:cubicBezTo>
                  <a:cubicBezTo>
                    <a:pt x="87" y="68"/>
                    <a:pt x="87" y="68"/>
                    <a:pt x="86" y="69"/>
                  </a:cubicBezTo>
                  <a:cubicBezTo>
                    <a:pt x="85" y="70"/>
                    <a:pt x="84" y="71"/>
                    <a:pt x="81" y="75"/>
                  </a:cubicBezTo>
                  <a:cubicBezTo>
                    <a:pt x="80" y="75"/>
                    <a:pt x="80" y="74"/>
                    <a:pt x="81" y="73"/>
                  </a:cubicBezTo>
                  <a:cubicBezTo>
                    <a:pt x="80" y="74"/>
                    <a:pt x="79" y="75"/>
                    <a:pt x="78" y="76"/>
                  </a:cubicBezTo>
                  <a:cubicBezTo>
                    <a:pt x="77" y="76"/>
                    <a:pt x="77" y="77"/>
                    <a:pt x="77" y="77"/>
                  </a:cubicBezTo>
                  <a:cubicBezTo>
                    <a:pt x="76" y="78"/>
                    <a:pt x="76" y="79"/>
                    <a:pt x="73" y="81"/>
                  </a:cubicBezTo>
                  <a:cubicBezTo>
                    <a:pt x="73" y="83"/>
                    <a:pt x="73" y="86"/>
                    <a:pt x="72" y="88"/>
                  </a:cubicBezTo>
                  <a:cubicBezTo>
                    <a:pt x="74" y="86"/>
                    <a:pt x="74" y="86"/>
                    <a:pt x="74" y="86"/>
                  </a:cubicBezTo>
                  <a:cubicBezTo>
                    <a:pt x="73" y="87"/>
                    <a:pt x="72" y="88"/>
                    <a:pt x="72" y="88"/>
                  </a:cubicBezTo>
                  <a:cubicBezTo>
                    <a:pt x="71" y="89"/>
                    <a:pt x="71" y="90"/>
                    <a:pt x="70" y="90"/>
                  </a:cubicBezTo>
                  <a:cubicBezTo>
                    <a:pt x="69" y="92"/>
                    <a:pt x="68" y="93"/>
                    <a:pt x="67" y="95"/>
                  </a:cubicBezTo>
                  <a:cubicBezTo>
                    <a:pt x="66" y="96"/>
                    <a:pt x="65" y="97"/>
                    <a:pt x="63" y="99"/>
                  </a:cubicBezTo>
                  <a:cubicBezTo>
                    <a:pt x="62" y="100"/>
                    <a:pt x="61" y="102"/>
                    <a:pt x="60" y="103"/>
                  </a:cubicBezTo>
                  <a:cubicBezTo>
                    <a:pt x="59" y="103"/>
                    <a:pt x="59" y="103"/>
                    <a:pt x="59" y="103"/>
                  </a:cubicBezTo>
                  <a:cubicBezTo>
                    <a:pt x="57" y="106"/>
                    <a:pt x="57" y="106"/>
                    <a:pt x="57" y="106"/>
                  </a:cubicBezTo>
                  <a:cubicBezTo>
                    <a:pt x="56" y="107"/>
                    <a:pt x="55" y="108"/>
                    <a:pt x="54" y="109"/>
                  </a:cubicBezTo>
                  <a:cubicBezTo>
                    <a:pt x="53" y="109"/>
                    <a:pt x="53" y="109"/>
                    <a:pt x="53" y="109"/>
                  </a:cubicBezTo>
                  <a:cubicBezTo>
                    <a:pt x="51" y="113"/>
                    <a:pt x="49" y="116"/>
                    <a:pt x="47" y="119"/>
                  </a:cubicBezTo>
                  <a:cubicBezTo>
                    <a:pt x="48" y="118"/>
                    <a:pt x="48" y="118"/>
                    <a:pt x="48" y="118"/>
                  </a:cubicBezTo>
                  <a:cubicBezTo>
                    <a:pt x="47" y="119"/>
                    <a:pt x="46" y="122"/>
                    <a:pt x="44" y="125"/>
                  </a:cubicBezTo>
                  <a:cubicBezTo>
                    <a:pt x="43" y="126"/>
                    <a:pt x="42" y="128"/>
                    <a:pt x="41" y="129"/>
                  </a:cubicBezTo>
                  <a:cubicBezTo>
                    <a:pt x="40" y="130"/>
                    <a:pt x="39" y="132"/>
                    <a:pt x="39" y="133"/>
                  </a:cubicBezTo>
                  <a:cubicBezTo>
                    <a:pt x="38" y="132"/>
                    <a:pt x="38" y="132"/>
                    <a:pt x="38" y="132"/>
                  </a:cubicBezTo>
                  <a:cubicBezTo>
                    <a:pt x="30" y="145"/>
                    <a:pt x="26" y="156"/>
                    <a:pt x="20" y="173"/>
                  </a:cubicBezTo>
                  <a:cubicBezTo>
                    <a:pt x="20" y="170"/>
                    <a:pt x="20" y="170"/>
                    <a:pt x="20" y="170"/>
                  </a:cubicBezTo>
                  <a:cubicBezTo>
                    <a:pt x="18" y="173"/>
                    <a:pt x="18" y="173"/>
                    <a:pt x="19" y="174"/>
                  </a:cubicBezTo>
                  <a:cubicBezTo>
                    <a:pt x="19" y="175"/>
                    <a:pt x="19" y="175"/>
                    <a:pt x="17" y="179"/>
                  </a:cubicBezTo>
                  <a:cubicBezTo>
                    <a:pt x="16" y="179"/>
                    <a:pt x="16" y="179"/>
                    <a:pt x="16" y="179"/>
                  </a:cubicBezTo>
                  <a:cubicBezTo>
                    <a:pt x="16" y="182"/>
                    <a:pt x="15" y="184"/>
                    <a:pt x="14" y="185"/>
                  </a:cubicBezTo>
                  <a:cubicBezTo>
                    <a:pt x="14" y="186"/>
                    <a:pt x="14" y="187"/>
                    <a:pt x="13" y="188"/>
                  </a:cubicBezTo>
                  <a:cubicBezTo>
                    <a:pt x="13" y="188"/>
                    <a:pt x="12" y="189"/>
                    <a:pt x="12" y="190"/>
                  </a:cubicBezTo>
                  <a:cubicBezTo>
                    <a:pt x="14" y="189"/>
                    <a:pt x="14" y="189"/>
                    <a:pt x="14" y="189"/>
                  </a:cubicBezTo>
                  <a:cubicBezTo>
                    <a:pt x="11" y="196"/>
                    <a:pt x="11" y="196"/>
                    <a:pt x="11" y="196"/>
                  </a:cubicBezTo>
                  <a:cubicBezTo>
                    <a:pt x="10" y="198"/>
                    <a:pt x="10" y="200"/>
                    <a:pt x="9" y="201"/>
                  </a:cubicBezTo>
                  <a:cubicBezTo>
                    <a:pt x="9" y="201"/>
                    <a:pt x="9" y="202"/>
                    <a:pt x="8" y="202"/>
                  </a:cubicBezTo>
                  <a:cubicBezTo>
                    <a:pt x="8" y="202"/>
                    <a:pt x="8" y="200"/>
                    <a:pt x="8" y="200"/>
                  </a:cubicBezTo>
                  <a:cubicBezTo>
                    <a:pt x="7" y="202"/>
                    <a:pt x="7" y="204"/>
                    <a:pt x="7" y="206"/>
                  </a:cubicBezTo>
                  <a:cubicBezTo>
                    <a:pt x="6" y="207"/>
                    <a:pt x="6" y="207"/>
                    <a:pt x="6" y="207"/>
                  </a:cubicBezTo>
                  <a:cubicBezTo>
                    <a:pt x="6" y="212"/>
                    <a:pt x="4" y="211"/>
                    <a:pt x="4" y="219"/>
                  </a:cubicBezTo>
                  <a:cubicBezTo>
                    <a:pt x="3" y="220"/>
                    <a:pt x="3" y="218"/>
                    <a:pt x="3" y="220"/>
                  </a:cubicBezTo>
                  <a:cubicBezTo>
                    <a:pt x="2" y="227"/>
                    <a:pt x="2" y="227"/>
                    <a:pt x="2" y="227"/>
                  </a:cubicBezTo>
                  <a:cubicBezTo>
                    <a:pt x="2" y="233"/>
                    <a:pt x="2" y="233"/>
                    <a:pt x="2" y="233"/>
                  </a:cubicBezTo>
                  <a:cubicBezTo>
                    <a:pt x="3" y="231"/>
                    <a:pt x="3" y="228"/>
                    <a:pt x="3" y="225"/>
                  </a:cubicBezTo>
                  <a:cubicBezTo>
                    <a:pt x="4" y="227"/>
                    <a:pt x="4" y="227"/>
                    <a:pt x="4" y="227"/>
                  </a:cubicBezTo>
                  <a:cubicBezTo>
                    <a:pt x="4" y="231"/>
                    <a:pt x="4" y="233"/>
                    <a:pt x="4" y="236"/>
                  </a:cubicBezTo>
                  <a:cubicBezTo>
                    <a:pt x="3" y="238"/>
                    <a:pt x="3" y="240"/>
                    <a:pt x="3" y="243"/>
                  </a:cubicBezTo>
                  <a:cubicBezTo>
                    <a:pt x="3" y="242"/>
                    <a:pt x="2" y="240"/>
                    <a:pt x="2" y="239"/>
                  </a:cubicBezTo>
                  <a:cubicBezTo>
                    <a:pt x="2" y="244"/>
                    <a:pt x="2" y="246"/>
                    <a:pt x="2" y="248"/>
                  </a:cubicBezTo>
                  <a:cubicBezTo>
                    <a:pt x="1" y="250"/>
                    <a:pt x="1" y="252"/>
                    <a:pt x="1" y="254"/>
                  </a:cubicBezTo>
                  <a:cubicBezTo>
                    <a:pt x="1" y="253"/>
                    <a:pt x="2" y="250"/>
                    <a:pt x="2" y="254"/>
                  </a:cubicBezTo>
                  <a:cubicBezTo>
                    <a:pt x="2" y="257"/>
                    <a:pt x="1" y="255"/>
                    <a:pt x="1" y="258"/>
                  </a:cubicBezTo>
                  <a:cubicBezTo>
                    <a:pt x="1" y="258"/>
                    <a:pt x="2" y="260"/>
                    <a:pt x="2" y="263"/>
                  </a:cubicBezTo>
                  <a:cubicBezTo>
                    <a:pt x="2" y="264"/>
                    <a:pt x="2" y="265"/>
                    <a:pt x="2" y="267"/>
                  </a:cubicBezTo>
                  <a:cubicBezTo>
                    <a:pt x="2" y="268"/>
                    <a:pt x="2" y="270"/>
                    <a:pt x="2" y="272"/>
                  </a:cubicBezTo>
                  <a:cubicBezTo>
                    <a:pt x="2" y="271"/>
                    <a:pt x="1" y="271"/>
                    <a:pt x="1" y="271"/>
                  </a:cubicBezTo>
                  <a:cubicBezTo>
                    <a:pt x="2" y="272"/>
                    <a:pt x="2" y="273"/>
                    <a:pt x="2" y="276"/>
                  </a:cubicBezTo>
                  <a:cubicBezTo>
                    <a:pt x="0" y="274"/>
                    <a:pt x="0" y="274"/>
                    <a:pt x="0" y="274"/>
                  </a:cubicBezTo>
                  <a:cubicBezTo>
                    <a:pt x="2" y="280"/>
                    <a:pt x="2" y="280"/>
                    <a:pt x="2" y="280"/>
                  </a:cubicBezTo>
                  <a:cubicBezTo>
                    <a:pt x="2" y="281"/>
                    <a:pt x="2" y="283"/>
                    <a:pt x="2" y="285"/>
                  </a:cubicBezTo>
                  <a:cubicBezTo>
                    <a:pt x="2" y="287"/>
                    <a:pt x="2" y="288"/>
                    <a:pt x="2" y="288"/>
                  </a:cubicBezTo>
                  <a:cubicBezTo>
                    <a:pt x="2" y="286"/>
                    <a:pt x="2" y="286"/>
                    <a:pt x="2" y="286"/>
                  </a:cubicBezTo>
                  <a:cubicBezTo>
                    <a:pt x="2" y="295"/>
                    <a:pt x="3" y="303"/>
                    <a:pt x="4" y="312"/>
                  </a:cubicBezTo>
                  <a:cubicBezTo>
                    <a:pt x="3" y="313"/>
                    <a:pt x="3" y="313"/>
                    <a:pt x="3" y="313"/>
                  </a:cubicBezTo>
                  <a:cubicBezTo>
                    <a:pt x="4" y="314"/>
                    <a:pt x="5" y="317"/>
                    <a:pt x="5" y="320"/>
                  </a:cubicBezTo>
                  <a:cubicBezTo>
                    <a:pt x="5" y="322"/>
                    <a:pt x="6" y="323"/>
                    <a:pt x="6" y="324"/>
                  </a:cubicBezTo>
                  <a:cubicBezTo>
                    <a:pt x="6" y="325"/>
                    <a:pt x="7" y="326"/>
                    <a:pt x="7" y="326"/>
                  </a:cubicBezTo>
                  <a:cubicBezTo>
                    <a:pt x="7" y="327"/>
                    <a:pt x="7" y="329"/>
                    <a:pt x="8" y="331"/>
                  </a:cubicBezTo>
                  <a:cubicBezTo>
                    <a:pt x="8" y="333"/>
                    <a:pt x="9" y="335"/>
                    <a:pt x="9" y="337"/>
                  </a:cubicBezTo>
                  <a:cubicBezTo>
                    <a:pt x="11" y="340"/>
                    <a:pt x="11" y="343"/>
                    <a:pt x="10" y="342"/>
                  </a:cubicBezTo>
                  <a:cubicBezTo>
                    <a:pt x="10" y="344"/>
                    <a:pt x="11" y="346"/>
                    <a:pt x="12" y="348"/>
                  </a:cubicBezTo>
                  <a:cubicBezTo>
                    <a:pt x="12" y="350"/>
                    <a:pt x="13" y="352"/>
                    <a:pt x="14" y="353"/>
                  </a:cubicBezTo>
                  <a:cubicBezTo>
                    <a:pt x="15" y="357"/>
                    <a:pt x="16" y="360"/>
                    <a:pt x="18" y="363"/>
                  </a:cubicBezTo>
                  <a:cubicBezTo>
                    <a:pt x="19" y="367"/>
                    <a:pt x="21" y="370"/>
                    <a:pt x="22" y="374"/>
                  </a:cubicBezTo>
                  <a:cubicBezTo>
                    <a:pt x="23" y="376"/>
                    <a:pt x="24" y="378"/>
                    <a:pt x="25" y="380"/>
                  </a:cubicBezTo>
                  <a:cubicBezTo>
                    <a:pt x="26" y="382"/>
                    <a:pt x="27" y="384"/>
                    <a:pt x="28" y="387"/>
                  </a:cubicBezTo>
                  <a:cubicBezTo>
                    <a:pt x="29" y="390"/>
                    <a:pt x="32" y="397"/>
                    <a:pt x="35" y="404"/>
                  </a:cubicBezTo>
                  <a:cubicBezTo>
                    <a:pt x="36" y="405"/>
                    <a:pt x="37" y="407"/>
                    <a:pt x="38" y="409"/>
                  </a:cubicBezTo>
                  <a:cubicBezTo>
                    <a:pt x="40" y="410"/>
                    <a:pt x="41" y="412"/>
                    <a:pt x="42" y="414"/>
                  </a:cubicBezTo>
                  <a:cubicBezTo>
                    <a:pt x="43" y="416"/>
                    <a:pt x="44" y="417"/>
                    <a:pt x="45" y="419"/>
                  </a:cubicBezTo>
                  <a:cubicBezTo>
                    <a:pt x="46" y="420"/>
                    <a:pt x="47" y="422"/>
                    <a:pt x="48" y="423"/>
                  </a:cubicBezTo>
                  <a:cubicBezTo>
                    <a:pt x="56" y="434"/>
                    <a:pt x="63" y="442"/>
                    <a:pt x="71" y="450"/>
                  </a:cubicBezTo>
                  <a:cubicBezTo>
                    <a:pt x="73" y="452"/>
                    <a:pt x="75" y="454"/>
                    <a:pt x="77" y="456"/>
                  </a:cubicBezTo>
                  <a:cubicBezTo>
                    <a:pt x="78" y="457"/>
                    <a:pt x="79" y="458"/>
                    <a:pt x="80" y="459"/>
                  </a:cubicBezTo>
                  <a:cubicBezTo>
                    <a:pt x="81" y="460"/>
                    <a:pt x="82" y="461"/>
                    <a:pt x="83" y="462"/>
                  </a:cubicBezTo>
                  <a:cubicBezTo>
                    <a:pt x="85" y="464"/>
                    <a:pt x="87" y="466"/>
                    <a:pt x="90" y="468"/>
                  </a:cubicBezTo>
                  <a:cubicBezTo>
                    <a:pt x="92" y="470"/>
                    <a:pt x="94" y="472"/>
                    <a:pt x="97" y="474"/>
                  </a:cubicBezTo>
                  <a:cubicBezTo>
                    <a:pt x="98" y="476"/>
                    <a:pt x="100" y="477"/>
                    <a:pt x="102" y="478"/>
                  </a:cubicBezTo>
                  <a:cubicBezTo>
                    <a:pt x="103" y="480"/>
                    <a:pt x="105" y="482"/>
                    <a:pt x="107" y="483"/>
                  </a:cubicBezTo>
                  <a:cubicBezTo>
                    <a:pt x="109" y="485"/>
                    <a:pt x="111" y="486"/>
                    <a:pt x="113" y="487"/>
                  </a:cubicBezTo>
                  <a:cubicBezTo>
                    <a:pt x="115" y="489"/>
                    <a:pt x="117" y="490"/>
                    <a:pt x="119" y="492"/>
                  </a:cubicBezTo>
                  <a:cubicBezTo>
                    <a:pt x="122" y="493"/>
                    <a:pt x="124" y="494"/>
                    <a:pt x="126" y="496"/>
                  </a:cubicBezTo>
                  <a:cubicBezTo>
                    <a:pt x="128" y="497"/>
                    <a:pt x="131" y="498"/>
                    <a:pt x="133" y="499"/>
                  </a:cubicBezTo>
                  <a:cubicBezTo>
                    <a:pt x="137" y="502"/>
                    <a:pt x="141" y="504"/>
                    <a:pt x="145" y="507"/>
                  </a:cubicBezTo>
                  <a:cubicBezTo>
                    <a:pt x="150" y="508"/>
                    <a:pt x="150" y="508"/>
                    <a:pt x="150" y="508"/>
                  </a:cubicBezTo>
                  <a:cubicBezTo>
                    <a:pt x="151" y="509"/>
                    <a:pt x="152" y="510"/>
                    <a:pt x="154" y="510"/>
                  </a:cubicBezTo>
                  <a:cubicBezTo>
                    <a:pt x="155" y="511"/>
                    <a:pt x="157" y="512"/>
                    <a:pt x="158" y="513"/>
                  </a:cubicBezTo>
                  <a:cubicBezTo>
                    <a:pt x="161" y="514"/>
                    <a:pt x="165" y="516"/>
                    <a:pt x="169" y="517"/>
                  </a:cubicBezTo>
                  <a:cubicBezTo>
                    <a:pt x="176" y="520"/>
                    <a:pt x="184" y="523"/>
                    <a:pt x="192" y="526"/>
                  </a:cubicBezTo>
                  <a:cubicBezTo>
                    <a:pt x="196" y="527"/>
                    <a:pt x="198" y="527"/>
                    <a:pt x="199" y="527"/>
                  </a:cubicBezTo>
                  <a:cubicBezTo>
                    <a:pt x="198" y="527"/>
                    <a:pt x="197" y="527"/>
                    <a:pt x="197" y="526"/>
                  </a:cubicBezTo>
                  <a:cubicBezTo>
                    <a:pt x="199" y="527"/>
                    <a:pt x="202" y="528"/>
                    <a:pt x="205" y="528"/>
                  </a:cubicBezTo>
                  <a:cubicBezTo>
                    <a:pt x="208" y="529"/>
                    <a:pt x="210" y="530"/>
                    <a:pt x="209" y="530"/>
                  </a:cubicBezTo>
                  <a:cubicBezTo>
                    <a:pt x="208" y="530"/>
                    <a:pt x="208" y="530"/>
                    <a:pt x="208" y="530"/>
                  </a:cubicBezTo>
                  <a:cubicBezTo>
                    <a:pt x="208" y="531"/>
                    <a:pt x="211" y="531"/>
                    <a:pt x="215" y="532"/>
                  </a:cubicBezTo>
                  <a:cubicBezTo>
                    <a:pt x="220" y="533"/>
                    <a:pt x="225" y="533"/>
                    <a:pt x="227" y="534"/>
                  </a:cubicBezTo>
                  <a:cubicBezTo>
                    <a:pt x="225" y="533"/>
                    <a:pt x="225" y="533"/>
                    <a:pt x="225" y="533"/>
                  </a:cubicBezTo>
                  <a:cubicBezTo>
                    <a:pt x="229" y="533"/>
                    <a:pt x="229" y="533"/>
                    <a:pt x="229" y="533"/>
                  </a:cubicBezTo>
                  <a:cubicBezTo>
                    <a:pt x="233" y="534"/>
                    <a:pt x="233" y="534"/>
                    <a:pt x="233" y="534"/>
                  </a:cubicBezTo>
                  <a:cubicBezTo>
                    <a:pt x="231" y="534"/>
                    <a:pt x="231" y="534"/>
                    <a:pt x="231" y="534"/>
                  </a:cubicBezTo>
                  <a:cubicBezTo>
                    <a:pt x="233" y="534"/>
                    <a:pt x="236" y="534"/>
                    <a:pt x="238" y="534"/>
                  </a:cubicBezTo>
                  <a:cubicBezTo>
                    <a:pt x="240" y="535"/>
                    <a:pt x="242" y="535"/>
                    <a:pt x="244" y="535"/>
                  </a:cubicBezTo>
                  <a:cubicBezTo>
                    <a:pt x="249" y="535"/>
                    <a:pt x="252" y="535"/>
                    <a:pt x="256" y="535"/>
                  </a:cubicBezTo>
                  <a:cubicBezTo>
                    <a:pt x="260" y="536"/>
                    <a:pt x="264" y="536"/>
                    <a:pt x="267" y="536"/>
                  </a:cubicBezTo>
                  <a:cubicBezTo>
                    <a:pt x="268" y="536"/>
                    <a:pt x="269" y="536"/>
                    <a:pt x="270" y="536"/>
                  </a:cubicBezTo>
                  <a:cubicBezTo>
                    <a:pt x="271" y="536"/>
                    <a:pt x="271" y="536"/>
                    <a:pt x="272" y="536"/>
                  </a:cubicBezTo>
                  <a:cubicBezTo>
                    <a:pt x="274" y="536"/>
                    <a:pt x="276" y="536"/>
                    <a:pt x="277" y="536"/>
                  </a:cubicBezTo>
                  <a:cubicBezTo>
                    <a:pt x="291" y="536"/>
                    <a:pt x="304" y="535"/>
                    <a:pt x="322" y="530"/>
                  </a:cubicBezTo>
                  <a:cubicBezTo>
                    <a:pt x="320" y="531"/>
                    <a:pt x="321" y="531"/>
                    <a:pt x="324" y="530"/>
                  </a:cubicBezTo>
                  <a:cubicBezTo>
                    <a:pt x="326" y="530"/>
                    <a:pt x="329" y="529"/>
                    <a:pt x="329" y="530"/>
                  </a:cubicBezTo>
                  <a:cubicBezTo>
                    <a:pt x="332" y="530"/>
                    <a:pt x="334" y="529"/>
                    <a:pt x="336" y="529"/>
                  </a:cubicBezTo>
                  <a:cubicBezTo>
                    <a:pt x="338" y="528"/>
                    <a:pt x="340" y="528"/>
                    <a:pt x="342" y="527"/>
                  </a:cubicBezTo>
                  <a:cubicBezTo>
                    <a:pt x="346" y="525"/>
                    <a:pt x="349" y="524"/>
                    <a:pt x="352" y="522"/>
                  </a:cubicBezTo>
                  <a:cubicBezTo>
                    <a:pt x="352" y="522"/>
                    <a:pt x="352" y="522"/>
                    <a:pt x="353" y="522"/>
                  </a:cubicBezTo>
                  <a:cubicBezTo>
                    <a:pt x="359" y="520"/>
                    <a:pt x="359" y="520"/>
                    <a:pt x="359" y="520"/>
                  </a:cubicBezTo>
                  <a:cubicBezTo>
                    <a:pt x="360" y="519"/>
                    <a:pt x="361" y="519"/>
                    <a:pt x="362" y="519"/>
                  </a:cubicBezTo>
                  <a:cubicBezTo>
                    <a:pt x="365" y="518"/>
                    <a:pt x="365" y="518"/>
                    <a:pt x="365" y="518"/>
                  </a:cubicBezTo>
                  <a:cubicBezTo>
                    <a:pt x="359" y="522"/>
                    <a:pt x="373" y="513"/>
                    <a:pt x="367" y="517"/>
                  </a:cubicBezTo>
                  <a:cubicBezTo>
                    <a:pt x="383" y="511"/>
                    <a:pt x="401" y="503"/>
                    <a:pt x="417" y="491"/>
                  </a:cubicBezTo>
                  <a:cubicBezTo>
                    <a:pt x="434" y="480"/>
                    <a:pt x="450" y="467"/>
                    <a:pt x="464" y="453"/>
                  </a:cubicBezTo>
                  <a:cubicBezTo>
                    <a:pt x="462" y="454"/>
                    <a:pt x="462" y="454"/>
                    <a:pt x="462" y="454"/>
                  </a:cubicBezTo>
                  <a:cubicBezTo>
                    <a:pt x="464" y="452"/>
                    <a:pt x="466" y="450"/>
                    <a:pt x="468" y="448"/>
                  </a:cubicBezTo>
                  <a:cubicBezTo>
                    <a:pt x="469" y="446"/>
                    <a:pt x="471" y="444"/>
                    <a:pt x="473" y="442"/>
                  </a:cubicBezTo>
                  <a:cubicBezTo>
                    <a:pt x="476" y="438"/>
                    <a:pt x="479" y="434"/>
                    <a:pt x="482" y="431"/>
                  </a:cubicBezTo>
                  <a:cubicBezTo>
                    <a:pt x="485" y="429"/>
                    <a:pt x="487" y="425"/>
                    <a:pt x="488" y="422"/>
                  </a:cubicBezTo>
                  <a:cubicBezTo>
                    <a:pt x="489" y="420"/>
                    <a:pt x="490" y="419"/>
                    <a:pt x="491" y="418"/>
                  </a:cubicBezTo>
                  <a:cubicBezTo>
                    <a:pt x="491" y="416"/>
                    <a:pt x="492" y="415"/>
                    <a:pt x="492" y="415"/>
                  </a:cubicBezTo>
                  <a:cubicBezTo>
                    <a:pt x="494" y="411"/>
                    <a:pt x="496" y="408"/>
                    <a:pt x="498" y="406"/>
                  </a:cubicBezTo>
                  <a:cubicBezTo>
                    <a:pt x="499" y="404"/>
                    <a:pt x="500" y="403"/>
                    <a:pt x="499" y="405"/>
                  </a:cubicBezTo>
                  <a:cubicBezTo>
                    <a:pt x="503" y="397"/>
                    <a:pt x="506" y="389"/>
                    <a:pt x="512" y="378"/>
                  </a:cubicBezTo>
                  <a:cubicBezTo>
                    <a:pt x="512" y="378"/>
                    <a:pt x="514" y="375"/>
                    <a:pt x="515" y="372"/>
                  </a:cubicBezTo>
                  <a:cubicBezTo>
                    <a:pt x="516" y="369"/>
                    <a:pt x="517" y="365"/>
                    <a:pt x="519" y="362"/>
                  </a:cubicBezTo>
                  <a:cubicBezTo>
                    <a:pt x="519" y="360"/>
                    <a:pt x="520" y="358"/>
                    <a:pt x="520" y="356"/>
                  </a:cubicBezTo>
                  <a:cubicBezTo>
                    <a:pt x="521" y="354"/>
                    <a:pt x="521" y="353"/>
                    <a:pt x="522" y="351"/>
                  </a:cubicBezTo>
                  <a:cubicBezTo>
                    <a:pt x="523" y="349"/>
                    <a:pt x="523" y="347"/>
                    <a:pt x="524" y="347"/>
                  </a:cubicBezTo>
                  <a:cubicBezTo>
                    <a:pt x="524" y="347"/>
                    <a:pt x="524" y="347"/>
                    <a:pt x="524" y="347"/>
                  </a:cubicBezTo>
                  <a:cubicBezTo>
                    <a:pt x="525" y="343"/>
                    <a:pt x="526" y="340"/>
                    <a:pt x="527" y="336"/>
                  </a:cubicBezTo>
                  <a:cubicBezTo>
                    <a:pt x="528" y="334"/>
                    <a:pt x="528" y="332"/>
                    <a:pt x="529" y="330"/>
                  </a:cubicBezTo>
                  <a:cubicBezTo>
                    <a:pt x="529" y="328"/>
                    <a:pt x="529" y="327"/>
                    <a:pt x="530" y="325"/>
                  </a:cubicBezTo>
                  <a:cubicBezTo>
                    <a:pt x="530" y="324"/>
                    <a:pt x="530" y="323"/>
                    <a:pt x="530" y="322"/>
                  </a:cubicBezTo>
                  <a:cubicBezTo>
                    <a:pt x="531" y="321"/>
                    <a:pt x="531" y="320"/>
                    <a:pt x="531" y="319"/>
                  </a:cubicBezTo>
                  <a:cubicBezTo>
                    <a:pt x="531" y="317"/>
                    <a:pt x="531" y="315"/>
                    <a:pt x="532" y="313"/>
                  </a:cubicBezTo>
                  <a:cubicBezTo>
                    <a:pt x="532" y="311"/>
                    <a:pt x="533" y="309"/>
                    <a:pt x="533" y="307"/>
                  </a:cubicBezTo>
                  <a:cubicBezTo>
                    <a:pt x="533" y="305"/>
                    <a:pt x="534" y="303"/>
                    <a:pt x="534" y="301"/>
                  </a:cubicBezTo>
                  <a:cubicBezTo>
                    <a:pt x="534" y="301"/>
                    <a:pt x="534" y="301"/>
                    <a:pt x="534" y="302"/>
                  </a:cubicBezTo>
                  <a:cubicBezTo>
                    <a:pt x="534" y="290"/>
                    <a:pt x="532" y="279"/>
                    <a:pt x="531" y="268"/>
                  </a:cubicBezTo>
                  <a:close/>
                </a:path>
              </a:pathLst>
            </a:custGeom>
            <a:solidFill>
              <a:srgbClr val="D4254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grpSp>
    </p:spTree>
    <p:extLst>
      <p:ext uri="{BB962C8B-B14F-4D97-AF65-F5344CB8AC3E}">
        <p14:creationId xmlns:p14="http://schemas.microsoft.com/office/powerpoint/2010/main" val="3458103310"/>
      </p:ext>
    </p:extLst>
  </p:cSld>
  <p:clrMapOvr>
    <a:masterClrMapping/>
  </p:clrMapOvr>
  <p:transition>
    <p:fade/>
  </p:transition>
  <p:extLst mod="1">
    <p:ext uri="{DCECCB84-F9BA-43D5-87BE-67443E8EF086}">
      <p15:sldGuideLst xmlns:p15="http://schemas.microsoft.com/office/powerpoint/2012/main">
        <p15:guide id="1" orient="horz" pos="372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mplate Instructions A">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DD9A7-09FE-4E1B-A672-CED018A0372F}"/>
              </a:ext>
            </a:extLst>
          </p:cNvPr>
          <p:cNvSpPr>
            <a:spLocks noGrp="1"/>
          </p:cNvSpPr>
          <p:nvPr>
            <p:ph type="title"/>
          </p:nvPr>
        </p:nvSpPr>
        <p:spPr/>
        <p:txBody>
          <a:bodyPr>
            <a:noAutofit/>
          </a:bodyPr>
          <a:lstStyle>
            <a:lvl1pPr>
              <a:defRPr>
                <a:solidFill>
                  <a:srgbClr val="19233E"/>
                </a:solidFill>
              </a:defRPr>
            </a:lvl1pPr>
          </a:lstStyle>
          <a:p>
            <a:r>
              <a:rPr lang="en-US" dirty="0"/>
              <a:t>Click to edit Master title style</a:t>
            </a:r>
            <a:endParaRPr lang="en-AU" dirty="0"/>
          </a:p>
        </p:txBody>
      </p:sp>
      <p:sp>
        <p:nvSpPr>
          <p:cNvPr id="11" name="Content Placeholder 10">
            <a:extLst>
              <a:ext uri="{FF2B5EF4-FFF2-40B4-BE49-F238E27FC236}">
                <a16:creationId xmlns:a16="http://schemas.microsoft.com/office/drawing/2014/main" id="{FD9F97E7-AF54-478A-8D95-C8620B9F3385}"/>
              </a:ext>
            </a:extLst>
          </p:cNvPr>
          <p:cNvSpPr>
            <a:spLocks noGrp="1"/>
          </p:cNvSpPr>
          <p:nvPr>
            <p:ph sz="quarter" idx="14" hasCustomPrompt="1"/>
          </p:nvPr>
        </p:nvSpPr>
        <p:spPr>
          <a:xfrm>
            <a:off x="316234" y="1881188"/>
            <a:ext cx="4469999" cy="4030633"/>
          </a:xfrm>
        </p:spPr>
        <p:txBody>
          <a:bodyPr>
            <a:noAutofit/>
          </a:bodyPr>
          <a:lstStyle>
            <a:lvl1pPr marL="0" marR="0" indent="0" algn="l" defTabSz="914276" rtl="0" eaLnBrk="1" fontAlgn="auto" latinLnBrk="0" hangingPunct="1">
              <a:lnSpc>
                <a:spcPct val="120000"/>
              </a:lnSpc>
              <a:spcBef>
                <a:spcPts val="0"/>
              </a:spcBef>
              <a:spcAft>
                <a:spcPts val="800"/>
              </a:spcAft>
              <a:buClrTx/>
              <a:buSzTx/>
              <a:buFont typeface="Arial" panose="020B0604020202020204" pitchFamily="34" charset="0"/>
              <a:buNone/>
              <a:tabLst/>
              <a:defRPr>
                <a:solidFill>
                  <a:srgbClr val="19233E"/>
                </a:solidFill>
              </a:defRPr>
            </a:lvl1pPr>
            <a:lvl2pPr marL="143980" marR="0" indent="-143980" algn="l" defTabSz="914276" rtl="0" eaLnBrk="1" fontAlgn="auto" latinLnBrk="0" hangingPunct="1">
              <a:lnSpc>
                <a:spcPct val="120000"/>
              </a:lnSpc>
              <a:spcBef>
                <a:spcPts val="0"/>
              </a:spcBef>
              <a:spcAft>
                <a:spcPts val="800"/>
              </a:spcAft>
              <a:buClrTx/>
              <a:buSzTx/>
              <a:buFont typeface="Arial" panose="020B0604020202020204" pitchFamily="34" charset="0"/>
              <a:buChar char="•"/>
              <a:tabLst/>
              <a:defRPr>
                <a:solidFill>
                  <a:srgbClr val="19233E"/>
                </a:solidFill>
              </a:defRPr>
            </a:lvl2pPr>
            <a:lvl3pPr marL="287961" marR="0" indent="-143980" algn="l" defTabSz="914276" rtl="0" eaLnBrk="1" fontAlgn="auto" latinLnBrk="0" hangingPunct="1">
              <a:lnSpc>
                <a:spcPct val="120000"/>
              </a:lnSpc>
              <a:spcBef>
                <a:spcPts val="0"/>
              </a:spcBef>
              <a:spcAft>
                <a:spcPts val="800"/>
              </a:spcAft>
              <a:buClrTx/>
              <a:buSzTx/>
              <a:buFont typeface="Monaco" pitchFamily="2" charset="77"/>
              <a:buChar char="⎼"/>
              <a:tabLst/>
              <a:defRPr>
                <a:solidFill>
                  <a:srgbClr val="19233E"/>
                </a:solidFill>
              </a:defRPr>
            </a:lvl3pPr>
            <a:lvl4pPr marL="431940" marR="0" indent="-143980" algn="l" defTabSz="914276" rtl="0" eaLnBrk="1" fontAlgn="auto" latinLnBrk="0" hangingPunct="1">
              <a:lnSpc>
                <a:spcPct val="120000"/>
              </a:lnSpc>
              <a:spcBef>
                <a:spcPts val="0"/>
              </a:spcBef>
              <a:spcAft>
                <a:spcPts val="800"/>
              </a:spcAft>
              <a:buClrTx/>
              <a:buSzTx/>
              <a:buFont typeface="System Font Regular"/>
              <a:buChar char="»"/>
              <a:tabLst/>
              <a:defRPr>
                <a:solidFill>
                  <a:srgbClr val="19233E"/>
                </a:solidFill>
              </a:defRPr>
            </a:lvl4pPr>
            <a:lvl5pPr>
              <a:defRPr>
                <a:solidFill>
                  <a:srgbClr val="19233E"/>
                </a:solidFill>
              </a:defRPr>
            </a:lvl5pPr>
          </a:lstStyle>
          <a:p>
            <a:pPr marL="0" marR="0" lvl="0" indent="0" algn="l" defTabSz="914276" rtl="0" eaLnBrk="1" fontAlgn="auto" latinLnBrk="0" hangingPunct="1">
              <a:lnSpc>
                <a:spcPct val="120000"/>
              </a:lnSpc>
              <a:spcBef>
                <a:spcPts val="0"/>
              </a:spcBef>
              <a:spcAft>
                <a:spcPts val="80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Montserrat Medium" pitchFamily="2" charset="77"/>
                <a:ea typeface="+mn-ea"/>
                <a:cs typeface="+mn-cs"/>
              </a:rPr>
              <a:t>Montserrat Medium Point Size 14</a:t>
            </a:r>
          </a:p>
          <a:p>
            <a:pPr marL="143980" marR="0" lvl="1" indent="-143980" algn="l" defTabSz="914276" rtl="0" eaLnBrk="1" fontAlgn="auto" latinLnBrk="0" hangingPunct="1">
              <a:lnSpc>
                <a:spcPct val="120000"/>
              </a:lnSpc>
              <a:spcBef>
                <a:spcPts val="0"/>
              </a:spcBef>
              <a:spcAft>
                <a:spcPts val="8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Montserrat Medium" pitchFamily="2" charset="77"/>
                <a:ea typeface="+mn-ea"/>
                <a:cs typeface="+mn-cs"/>
              </a:rPr>
              <a:t>Montserrat Medium Point Size 14</a:t>
            </a:r>
          </a:p>
          <a:p>
            <a:pPr marL="287961" marR="0" lvl="2" indent="-143980" algn="l" defTabSz="914276" rtl="0" eaLnBrk="1" fontAlgn="auto" latinLnBrk="0" hangingPunct="1">
              <a:lnSpc>
                <a:spcPct val="120000"/>
              </a:lnSpc>
              <a:spcBef>
                <a:spcPts val="0"/>
              </a:spcBef>
              <a:spcAft>
                <a:spcPts val="800"/>
              </a:spcAft>
              <a:buClrTx/>
              <a:buSzTx/>
              <a:buFont typeface="Monaco" pitchFamily="2" charset="77"/>
              <a:buChar char="⎼"/>
              <a:tabLst/>
              <a:defRPr/>
            </a:pPr>
            <a:r>
              <a:rPr kumimoji="0" lang="en-US" sz="1201" b="0" i="0" u="none" strike="noStrike" kern="1200" cap="none" spc="0" normalizeH="0" baseline="0" noProof="0" dirty="0">
                <a:ln>
                  <a:noFill/>
                </a:ln>
                <a:solidFill>
                  <a:srgbClr val="000000"/>
                </a:solidFill>
                <a:effectLst/>
                <a:uLnTx/>
                <a:uFillTx/>
                <a:latin typeface="Montserrat Medium" pitchFamily="2" charset="77"/>
                <a:ea typeface="+mn-ea"/>
                <a:cs typeface="+mn-cs"/>
              </a:rPr>
              <a:t>Montserrat Medium Point Size 12</a:t>
            </a:r>
          </a:p>
          <a:p>
            <a:pPr marL="431940" marR="0" lvl="3" indent="-143980" algn="l" defTabSz="914276" rtl="0" eaLnBrk="1" fontAlgn="auto" latinLnBrk="0" hangingPunct="1">
              <a:lnSpc>
                <a:spcPct val="120000"/>
              </a:lnSpc>
              <a:spcBef>
                <a:spcPts val="0"/>
              </a:spcBef>
              <a:spcAft>
                <a:spcPts val="800"/>
              </a:spcAft>
              <a:buClrTx/>
              <a:buSzTx/>
              <a:buFont typeface="System Font Regular"/>
              <a:buChar char="»"/>
              <a:tabLst/>
              <a:defRPr/>
            </a:pPr>
            <a:r>
              <a:rPr kumimoji="0" lang="en-US" sz="1201" b="0" i="0" u="none" strike="noStrike" kern="1200" cap="none" spc="0" normalizeH="0" baseline="0" noProof="0" dirty="0">
                <a:ln>
                  <a:noFill/>
                </a:ln>
                <a:solidFill>
                  <a:srgbClr val="000000"/>
                </a:solidFill>
                <a:effectLst/>
                <a:uLnTx/>
                <a:uFillTx/>
                <a:latin typeface="Montserrat Light" pitchFamily="2" charset="77"/>
                <a:ea typeface="+mn-ea"/>
                <a:cs typeface="+mn-cs"/>
              </a:rPr>
              <a:t>Montserrat Light Point Size 12</a:t>
            </a:r>
          </a:p>
        </p:txBody>
      </p:sp>
      <p:sp>
        <p:nvSpPr>
          <p:cNvPr id="6" name="Content Placeholder 10">
            <a:extLst>
              <a:ext uri="{FF2B5EF4-FFF2-40B4-BE49-F238E27FC236}">
                <a16:creationId xmlns:a16="http://schemas.microsoft.com/office/drawing/2014/main" id="{01DDF432-B9B5-4DE1-B08C-F223EAD1B176}"/>
              </a:ext>
            </a:extLst>
          </p:cNvPr>
          <p:cNvSpPr>
            <a:spLocks noGrp="1"/>
          </p:cNvSpPr>
          <p:nvPr>
            <p:ph sz="quarter" idx="15" hasCustomPrompt="1"/>
          </p:nvPr>
        </p:nvSpPr>
        <p:spPr>
          <a:xfrm>
            <a:off x="5117003" y="1881188"/>
            <a:ext cx="4469999" cy="4030633"/>
          </a:xfrm>
        </p:spPr>
        <p:txBody>
          <a:bodyPr>
            <a:noAutofit/>
          </a:bodyPr>
          <a:lstStyle>
            <a:lvl1pPr marL="0" marR="0" indent="0" algn="l" defTabSz="914276" rtl="0" eaLnBrk="1" fontAlgn="auto" latinLnBrk="0" hangingPunct="1">
              <a:lnSpc>
                <a:spcPct val="120000"/>
              </a:lnSpc>
              <a:spcBef>
                <a:spcPts val="0"/>
              </a:spcBef>
              <a:spcAft>
                <a:spcPts val="800"/>
              </a:spcAft>
              <a:buClrTx/>
              <a:buSzTx/>
              <a:buFont typeface="Arial" panose="020B0604020202020204" pitchFamily="34" charset="0"/>
              <a:buNone/>
              <a:tabLst/>
              <a:defRPr>
                <a:solidFill>
                  <a:srgbClr val="19233E"/>
                </a:solidFill>
              </a:defRPr>
            </a:lvl1pPr>
            <a:lvl2pPr marL="143980" marR="0" indent="-143980" algn="l" defTabSz="914276" rtl="0" eaLnBrk="1" fontAlgn="auto" latinLnBrk="0" hangingPunct="1">
              <a:lnSpc>
                <a:spcPct val="120000"/>
              </a:lnSpc>
              <a:spcBef>
                <a:spcPts val="0"/>
              </a:spcBef>
              <a:spcAft>
                <a:spcPts val="800"/>
              </a:spcAft>
              <a:buClrTx/>
              <a:buSzTx/>
              <a:buFont typeface="Arial" panose="020B0604020202020204" pitchFamily="34" charset="0"/>
              <a:buChar char="•"/>
              <a:tabLst/>
              <a:defRPr>
                <a:solidFill>
                  <a:srgbClr val="19233E"/>
                </a:solidFill>
              </a:defRPr>
            </a:lvl2pPr>
            <a:lvl3pPr marL="287961" marR="0" indent="-143980" algn="l" defTabSz="914276" rtl="0" eaLnBrk="1" fontAlgn="auto" latinLnBrk="0" hangingPunct="1">
              <a:lnSpc>
                <a:spcPct val="120000"/>
              </a:lnSpc>
              <a:spcBef>
                <a:spcPts val="0"/>
              </a:spcBef>
              <a:spcAft>
                <a:spcPts val="800"/>
              </a:spcAft>
              <a:buClrTx/>
              <a:buSzTx/>
              <a:buFont typeface="Monaco" pitchFamily="2" charset="77"/>
              <a:buChar char="⎼"/>
              <a:tabLst/>
              <a:defRPr>
                <a:solidFill>
                  <a:srgbClr val="19233E"/>
                </a:solidFill>
              </a:defRPr>
            </a:lvl3pPr>
            <a:lvl4pPr marL="431940" marR="0" indent="-143980" algn="l" defTabSz="914276" rtl="0" eaLnBrk="1" fontAlgn="auto" latinLnBrk="0" hangingPunct="1">
              <a:lnSpc>
                <a:spcPct val="120000"/>
              </a:lnSpc>
              <a:spcBef>
                <a:spcPts val="0"/>
              </a:spcBef>
              <a:spcAft>
                <a:spcPts val="800"/>
              </a:spcAft>
              <a:buClrTx/>
              <a:buSzTx/>
              <a:buFont typeface="System Font Regular"/>
              <a:buChar char="»"/>
              <a:tabLst/>
              <a:defRPr>
                <a:solidFill>
                  <a:srgbClr val="19233E"/>
                </a:solidFill>
              </a:defRPr>
            </a:lvl4pPr>
            <a:lvl5pPr>
              <a:defRPr>
                <a:solidFill>
                  <a:srgbClr val="19233E"/>
                </a:solidFill>
              </a:defRPr>
            </a:lvl5pPr>
          </a:lstStyle>
          <a:p>
            <a:pPr marL="0" marR="0" lvl="0" indent="0" algn="l" defTabSz="914276" rtl="0" eaLnBrk="1" fontAlgn="auto" latinLnBrk="0" hangingPunct="1">
              <a:lnSpc>
                <a:spcPct val="120000"/>
              </a:lnSpc>
              <a:spcBef>
                <a:spcPts val="0"/>
              </a:spcBef>
              <a:spcAft>
                <a:spcPts val="80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00000"/>
                </a:solidFill>
                <a:effectLst/>
                <a:uLnTx/>
                <a:uFillTx/>
                <a:latin typeface="Montserrat Medium" pitchFamily="2" charset="77"/>
                <a:ea typeface="+mn-ea"/>
                <a:cs typeface="+mn-cs"/>
              </a:rPr>
              <a:t>Montserrat Medium Point Size 14</a:t>
            </a:r>
          </a:p>
          <a:p>
            <a:pPr marL="143980" marR="0" lvl="1" indent="-143980" algn="l" defTabSz="914276" rtl="0" eaLnBrk="1" fontAlgn="auto" latinLnBrk="0" hangingPunct="1">
              <a:lnSpc>
                <a:spcPct val="120000"/>
              </a:lnSpc>
              <a:spcBef>
                <a:spcPts val="0"/>
              </a:spcBef>
              <a:spcAft>
                <a:spcPts val="80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Montserrat Medium" pitchFamily="2" charset="77"/>
                <a:ea typeface="+mn-ea"/>
                <a:cs typeface="+mn-cs"/>
              </a:rPr>
              <a:t>Montserrat Medium Point Size 14</a:t>
            </a:r>
          </a:p>
          <a:p>
            <a:pPr marL="287961" marR="0" lvl="2" indent="-143980" algn="l" defTabSz="914276" rtl="0" eaLnBrk="1" fontAlgn="auto" latinLnBrk="0" hangingPunct="1">
              <a:lnSpc>
                <a:spcPct val="120000"/>
              </a:lnSpc>
              <a:spcBef>
                <a:spcPts val="0"/>
              </a:spcBef>
              <a:spcAft>
                <a:spcPts val="800"/>
              </a:spcAft>
              <a:buClrTx/>
              <a:buSzTx/>
              <a:buFont typeface="Monaco" pitchFamily="2" charset="77"/>
              <a:buChar char="⎼"/>
              <a:tabLst/>
              <a:defRPr/>
            </a:pPr>
            <a:r>
              <a:rPr kumimoji="0" lang="en-US" sz="1201" b="0" i="0" u="none" strike="noStrike" kern="1200" cap="none" spc="0" normalizeH="0" baseline="0" noProof="0" dirty="0">
                <a:ln>
                  <a:noFill/>
                </a:ln>
                <a:solidFill>
                  <a:srgbClr val="000000"/>
                </a:solidFill>
                <a:effectLst/>
                <a:uLnTx/>
                <a:uFillTx/>
                <a:latin typeface="Montserrat Medium" pitchFamily="2" charset="77"/>
                <a:ea typeface="+mn-ea"/>
                <a:cs typeface="+mn-cs"/>
              </a:rPr>
              <a:t>Montserrat Medium Point Size 12</a:t>
            </a:r>
          </a:p>
          <a:p>
            <a:pPr marL="431940" marR="0" lvl="3" indent="-143980" algn="l" defTabSz="914276" rtl="0" eaLnBrk="1" fontAlgn="auto" latinLnBrk="0" hangingPunct="1">
              <a:lnSpc>
                <a:spcPct val="120000"/>
              </a:lnSpc>
              <a:spcBef>
                <a:spcPts val="0"/>
              </a:spcBef>
              <a:spcAft>
                <a:spcPts val="800"/>
              </a:spcAft>
              <a:buClrTx/>
              <a:buSzTx/>
              <a:buFont typeface="System Font Regular"/>
              <a:buChar char="»"/>
              <a:tabLst/>
              <a:defRPr/>
            </a:pPr>
            <a:r>
              <a:rPr kumimoji="0" lang="en-US" sz="1201" b="0" i="0" u="none" strike="noStrike" kern="1200" cap="none" spc="0" normalizeH="0" baseline="0" noProof="0" dirty="0">
                <a:ln>
                  <a:noFill/>
                </a:ln>
                <a:solidFill>
                  <a:srgbClr val="000000"/>
                </a:solidFill>
                <a:effectLst/>
                <a:uLnTx/>
                <a:uFillTx/>
                <a:latin typeface="Montserrat Light" pitchFamily="2" charset="77"/>
                <a:ea typeface="+mn-ea"/>
                <a:cs typeface="+mn-cs"/>
              </a:rPr>
              <a:t>Montserrat Light Point Size 12</a:t>
            </a:r>
          </a:p>
        </p:txBody>
      </p:sp>
      <p:sp>
        <p:nvSpPr>
          <p:cNvPr id="10" name="Footer Placeholder 3">
            <a:extLst>
              <a:ext uri="{FF2B5EF4-FFF2-40B4-BE49-F238E27FC236}">
                <a16:creationId xmlns:a16="http://schemas.microsoft.com/office/drawing/2014/main" id="{E0209DAC-2CDA-1542-A91A-6D9037024692}"/>
              </a:ext>
            </a:extLst>
          </p:cNvPr>
          <p:cNvSpPr>
            <a:spLocks noGrp="1"/>
          </p:cNvSpPr>
          <p:nvPr>
            <p:ph type="ftr" sz="quarter" idx="3"/>
          </p:nvPr>
        </p:nvSpPr>
        <p:spPr>
          <a:xfrm>
            <a:off x="316233" y="6188903"/>
            <a:ext cx="3343275" cy="365125"/>
          </a:xfrm>
          <a:prstGeom prst="rect">
            <a:avLst/>
          </a:prstGeom>
        </p:spPr>
        <p:txBody>
          <a:bodyPr vert="horz" lIns="0" tIns="0" rIns="0" bIns="0" rtlCol="0" anchor="b" anchorCtr="0"/>
          <a:lstStyle>
            <a:lvl1pPr algn="l">
              <a:defRPr sz="1201" b="0" i="0">
                <a:solidFill>
                  <a:schemeClr val="tx2"/>
                </a:solidFill>
                <a:latin typeface="Montserrat Light" pitchFamily="2" charset="77"/>
              </a:defRPr>
            </a:lvl1pPr>
          </a:lstStyle>
          <a:p>
            <a:r>
              <a:rPr lang="en-US" dirty="0"/>
              <a:t>Page </a:t>
            </a:r>
            <a:fld id="{9B9BA90C-EAA5-9446-B68C-B7124104B36D}" type="slidenum">
              <a:rPr lang="en-US" smtClean="0"/>
              <a:pPr/>
              <a:t>‹#›</a:t>
            </a:fld>
            <a:endParaRPr lang="en-US" dirty="0"/>
          </a:p>
        </p:txBody>
      </p:sp>
      <p:sp>
        <p:nvSpPr>
          <p:cNvPr id="12" name="Text Placeholder 2078">
            <a:extLst>
              <a:ext uri="{FF2B5EF4-FFF2-40B4-BE49-F238E27FC236}">
                <a16:creationId xmlns:a16="http://schemas.microsoft.com/office/drawing/2014/main" id="{9E9DA5A4-1A7E-2548-AD67-C81E6E9C254E}"/>
              </a:ext>
            </a:extLst>
          </p:cNvPr>
          <p:cNvSpPr>
            <a:spLocks noGrp="1"/>
          </p:cNvSpPr>
          <p:nvPr>
            <p:ph type="body" sz="quarter" idx="24" hasCustomPrompt="1"/>
          </p:nvPr>
        </p:nvSpPr>
        <p:spPr>
          <a:xfrm>
            <a:off x="316228" y="1175567"/>
            <a:ext cx="9290109" cy="276999"/>
          </a:xfrm>
        </p:spPr>
        <p:txBody>
          <a:bodyPr wrap="square">
            <a:noAutofit/>
          </a:bodyPr>
          <a:lstStyle>
            <a:lvl1pPr>
              <a:defRPr sz="1800" b="0" i="0">
                <a:solidFill>
                  <a:schemeClr val="accent5"/>
                </a:solidFill>
                <a:latin typeface="Montserrat SemiBold" pitchFamily="2" charset="77"/>
              </a:defRPr>
            </a:lvl1pPr>
            <a:lvl2pPr marL="0" indent="0">
              <a:buNone/>
              <a:defRPr/>
            </a:lvl2pPr>
          </a:lstStyle>
          <a:p>
            <a:pPr lvl="0"/>
            <a:r>
              <a:rPr lang="en-US" dirty="0"/>
              <a:t>Subtitle goes here</a:t>
            </a:r>
          </a:p>
        </p:txBody>
      </p:sp>
      <p:grpSp>
        <p:nvGrpSpPr>
          <p:cNvPr id="13" name="Group 12">
            <a:extLst>
              <a:ext uri="{FF2B5EF4-FFF2-40B4-BE49-F238E27FC236}">
                <a16:creationId xmlns:a16="http://schemas.microsoft.com/office/drawing/2014/main" id="{E4A2B057-D6A1-C14A-AAC3-464F4406A251}"/>
              </a:ext>
            </a:extLst>
          </p:cNvPr>
          <p:cNvGrpSpPr/>
          <p:nvPr userDrawn="1"/>
        </p:nvGrpSpPr>
        <p:grpSpPr>
          <a:xfrm>
            <a:off x="337064" y="365499"/>
            <a:ext cx="2310023" cy="184794"/>
            <a:chOff x="446350" y="402893"/>
            <a:chExt cx="2493271" cy="203701"/>
          </a:xfrm>
        </p:grpSpPr>
        <p:cxnSp>
          <p:nvCxnSpPr>
            <p:cNvPr id="14" name="Straight Connector 13">
              <a:extLst>
                <a:ext uri="{FF2B5EF4-FFF2-40B4-BE49-F238E27FC236}">
                  <a16:creationId xmlns:a16="http://schemas.microsoft.com/office/drawing/2014/main" id="{5F2D107B-3615-B049-BF4B-150EC0FCDA72}"/>
                </a:ext>
              </a:extLst>
            </p:cNvPr>
            <p:cNvCxnSpPr/>
            <p:nvPr userDrawn="1"/>
          </p:nvCxnSpPr>
          <p:spPr>
            <a:xfrm>
              <a:off x="446350" y="428178"/>
              <a:ext cx="0" cy="11905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3A59B52-EAD6-654A-9660-263545E42B74}"/>
                </a:ext>
              </a:extLst>
            </p:cNvPr>
            <p:cNvSpPr txBox="1"/>
            <p:nvPr userDrawn="1"/>
          </p:nvSpPr>
          <p:spPr>
            <a:xfrm>
              <a:off x="524311" y="402893"/>
              <a:ext cx="2415310" cy="203701"/>
            </a:xfrm>
            <a:prstGeom prst="rect">
              <a:avLst/>
            </a:prstGeom>
            <a:noFill/>
          </p:spPr>
          <p:txBody>
            <a:bodyPr wrap="none" lIns="0" tIns="0" rIns="0" bIns="0" rtlCol="0">
              <a:spAutoFit/>
            </a:bodyPr>
            <a:lstStyle/>
            <a:p>
              <a:r>
                <a:rPr lang="en-AU" sz="1201" b="1" i="0" dirty="0">
                  <a:solidFill>
                    <a:schemeClr val="tx2"/>
                  </a:solidFill>
                  <a:latin typeface="Montserrat SemiBold" pitchFamily="2" charset="77"/>
                </a:rPr>
                <a:t>NSW Department of Education</a:t>
              </a:r>
            </a:p>
          </p:txBody>
        </p:sp>
      </p:grpSp>
    </p:spTree>
    <p:extLst>
      <p:ext uri="{BB962C8B-B14F-4D97-AF65-F5344CB8AC3E}">
        <p14:creationId xmlns:p14="http://schemas.microsoft.com/office/powerpoint/2010/main" val="1279288669"/>
      </p:ext>
    </p:extLst>
  </p:cSld>
  <p:clrMapOvr>
    <a:masterClrMapping/>
  </p:clrMapOvr>
  <p:transition>
    <p:fade/>
  </p:transition>
  <p:extLst mod="1">
    <p:ext uri="{DCECCB84-F9BA-43D5-87BE-67443E8EF086}">
      <p15:sldGuideLst xmlns:p15="http://schemas.microsoft.com/office/powerpoint/2012/main">
        <p15:guide id="1" orient="horz" pos="3724"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6229" y="668773"/>
            <a:ext cx="9273546" cy="498470"/>
          </a:xfrm>
          <a:prstGeom prst="rect">
            <a:avLst/>
          </a:prstGeom>
        </p:spPr>
        <p:txBody>
          <a:bodyPr vert="horz" wrap="square" lIns="0" tIns="0" rIns="0" bIns="0" rtlCol="0" anchor="ctr">
            <a:noAutofit/>
          </a:bodyPr>
          <a:lstStyle/>
          <a:p>
            <a:r>
              <a:rPr lang="en-US" dirty="0"/>
              <a:t>Click to edit Master title style</a:t>
            </a:r>
          </a:p>
        </p:txBody>
      </p:sp>
      <p:sp>
        <p:nvSpPr>
          <p:cNvPr id="3" name="Text Placeholder 2"/>
          <p:cNvSpPr>
            <a:spLocks noGrp="1"/>
          </p:cNvSpPr>
          <p:nvPr>
            <p:ph type="body" idx="1"/>
          </p:nvPr>
        </p:nvSpPr>
        <p:spPr>
          <a:xfrm>
            <a:off x="316229" y="1689109"/>
            <a:ext cx="9273544" cy="4131467"/>
          </a:xfrm>
          <a:prstGeom prst="rect">
            <a:avLst/>
          </a:prstGeom>
        </p:spPr>
        <p:txBody>
          <a:bodyPr vert="horz" lIns="0" tIns="0" rIns="0" bIns="0" rtlCol="0">
            <a:noAutofit/>
          </a:bodyPr>
          <a:lstStyle/>
          <a:p>
            <a:pPr lvl="0"/>
            <a:r>
              <a:rPr lang="en-US" dirty="0"/>
              <a:t>Montserrat Medium Point Size 14</a:t>
            </a:r>
          </a:p>
          <a:p>
            <a:pPr lvl="1"/>
            <a:r>
              <a:rPr lang="en-US" dirty="0"/>
              <a:t>Montserrat Medium Point Size 14</a:t>
            </a:r>
          </a:p>
          <a:p>
            <a:pPr lvl="2"/>
            <a:r>
              <a:rPr lang="en-US" dirty="0"/>
              <a:t>Montserrat Medium Point Size 12</a:t>
            </a:r>
          </a:p>
          <a:p>
            <a:pPr lvl="3"/>
            <a:r>
              <a:rPr lang="en-US" dirty="0"/>
              <a:t>Montserrat Light Point Size 12</a:t>
            </a:r>
          </a:p>
        </p:txBody>
      </p:sp>
      <p:grpSp>
        <p:nvGrpSpPr>
          <p:cNvPr id="67" name="Group 4">
            <a:extLst>
              <a:ext uri="{FF2B5EF4-FFF2-40B4-BE49-F238E27FC236}">
                <a16:creationId xmlns:a16="http://schemas.microsoft.com/office/drawing/2014/main" id="{6E4C24B8-2CBA-4302-9AB2-514F77CF3D64}"/>
              </a:ext>
            </a:extLst>
          </p:cNvPr>
          <p:cNvGrpSpPr>
            <a:grpSpLocks noChangeAspect="1"/>
          </p:cNvGrpSpPr>
          <p:nvPr userDrawn="1"/>
        </p:nvGrpSpPr>
        <p:grpSpPr bwMode="auto">
          <a:xfrm>
            <a:off x="9177299" y="6128859"/>
            <a:ext cx="412475" cy="435982"/>
            <a:chOff x="1841" y="2"/>
            <a:chExt cx="4000" cy="4318"/>
          </a:xfrm>
        </p:grpSpPr>
        <p:sp>
          <p:nvSpPr>
            <p:cNvPr id="68" name="Freeform 5">
              <a:extLst>
                <a:ext uri="{FF2B5EF4-FFF2-40B4-BE49-F238E27FC236}">
                  <a16:creationId xmlns:a16="http://schemas.microsoft.com/office/drawing/2014/main" id="{480F538B-5591-4729-8C28-F988EAAEE320}"/>
                </a:ext>
              </a:extLst>
            </p:cNvPr>
            <p:cNvSpPr>
              <a:spLocks noEditPoints="1"/>
            </p:cNvSpPr>
            <p:nvPr/>
          </p:nvSpPr>
          <p:spPr bwMode="auto">
            <a:xfrm>
              <a:off x="1972" y="2556"/>
              <a:ext cx="3779" cy="1764"/>
            </a:xfrm>
            <a:custGeom>
              <a:avLst/>
              <a:gdLst>
                <a:gd name="T0" fmla="*/ 1845 w 2181"/>
                <a:gd name="T1" fmla="*/ 700 h 1019"/>
                <a:gd name="T2" fmla="*/ 2181 w 2181"/>
                <a:gd name="T3" fmla="*/ 15 h 1019"/>
                <a:gd name="T4" fmla="*/ 1814 w 2181"/>
                <a:gd name="T5" fmla="*/ 15 h 1019"/>
                <a:gd name="T6" fmla="*/ 1459 w 2181"/>
                <a:gd name="T7" fmla="*/ 15 h 1019"/>
                <a:gd name="T8" fmla="*/ 1634 w 2181"/>
                <a:gd name="T9" fmla="*/ 700 h 1019"/>
                <a:gd name="T10" fmla="*/ 701 w 2181"/>
                <a:gd name="T11" fmla="*/ 700 h 1019"/>
                <a:gd name="T12" fmla="*/ 547 w 2181"/>
                <a:gd name="T13" fmla="*/ 453 h 1019"/>
                <a:gd name="T14" fmla="*/ 16 w 2181"/>
                <a:gd name="T15" fmla="*/ 700 h 1019"/>
                <a:gd name="T16" fmla="*/ 108 w 2181"/>
                <a:gd name="T17" fmla="*/ 929 h 1019"/>
                <a:gd name="T18" fmla="*/ 111 w 2181"/>
                <a:gd name="T19" fmla="*/ 985 h 1019"/>
                <a:gd name="T20" fmla="*/ 108 w 2181"/>
                <a:gd name="T21" fmla="*/ 834 h 1019"/>
                <a:gd name="T22" fmla="*/ 109 w 2181"/>
                <a:gd name="T23" fmla="*/ 800 h 1019"/>
                <a:gd name="T24" fmla="*/ 110 w 2181"/>
                <a:gd name="T25" fmla="*/ 1019 h 1019"/>
                <a:gd name="T26" fmla="*/ 108 w 2181"/>
                <a:gd name="T27" fmla="*/ 897 h 1019"/>
                <a:gd name="T28" fmla="*/ 221 w 2181"/>
                <a:gd name="T29" fmla="*/ 909 h 1019"/>
                <a:gd name="T30" fmla="*/ 442 w 2181"/>
                <a:gd name="T31" fmla="*/ 909 h 1019"/>
                <a:gd name="T32" fmla="*/ 403 w 2181"/>
                <a:gd name="T33" fmla="*/ 910 h 1019"/>
                <a:gd name="T34" fmla="*/ 260 w 2181"/>
                <a:gd name="T35" fmla="*/ 909 h 1019"/>
                <a:gd name="T36" fmla="*/ 403 w 2181"/>
                <a:gd name="T37" fmla="*/ 910 h 1019"/>
                <a:gd name="T38" fmla="*/ 440 w 2181"/>
                <a:gd name="T39" fmla="*/ 803 h 1019"/>
                <a:gd name="T40" fmla="*/ 649 w 2181"/>
                <a:gd name="T41" fmla="*/ 803 h 1019"/>
                <a:gd name="T42" fmla="*/ 711 w 2181"/>
                <a:gd name="T43" fmla="*/ 925 h 1019"/>
                <a:gd name="T44" fmla="*/ 711 w 2181"/>
                <a:gd name="T45" fmla="*/ 892 h 1019"/>
                <a:gd name="T46" fmla="*/ 831 w 2181"/>
                <a:gd name="T47" fmla="*/ 803 h 1019"/>
                <a:gd name="T48" fmla="*/ 833 w 2181"/>
                <a:gd name="T49" fmla="*/ 1015 h 1019"/>
                <a:gd name="T50" fmla="*/ 711 w 2181"/>
                <a:gd name="T51" fmla="*/ 925 h 1019"/>
                <a:gd name="T52" fmla="*/ 1024 w 2181"/>
                <a:gd name="T53" fmla="*/ 825 h 1019"/>
                <a:gd name="T54" fmla="*/ 869 w 2181"/>
                <a:gd name="T55" fmla="*/ 1015 h 1019"/>
                <a:gd name="T56" fmla="*/ 952 w 2181"/>
                <a:gd name="T57" fmla="*/ 942 h 1019"/>
                <a:gd name="T58" fmla="*/ 991 w 2181"/>
                <a:gd name="T59" fmla="*/ 935 h 1019"/>
                <a:gd name="T60" fmla="*/ 906 w 2181"/>
                <a:gd name="T61" fmla="*/ 837 h 1019"/>
                <a:gd name="T62" fmla="*/ 1004 w 2181"/>
                <a:gd name="T63" fmla="*/ 873 h 1019"/>
                <a:gd name="T64" fmla="*/ 1223 w 2181"/>
                <a:gd name="T65" fmla="*/ 950 h 1019"/>
                <a:gd name="T66" fmla="*/ 1075 w 2181"/>
                <a:gd name="T67" fmla="*/ 1015 h 1019"/>
                <a:gd name="T68" fmla="*/ 1228 w 2181"/>
                <a:gd name="T69" fmla="*/ 1015 h 1019"/>
                <a:gd name="T70" fmla="*/ 1223 w 2181"/>
                <a:gd name="T71" fmla="*/ 803 h 1019"/>
                <a:gd name="T72" fmla="*/ 1337 w 2181"/>
                <a:gd name="T73" fmla="*/ 803 h 1019"/>
                <a:gd name="T74" fmla="*/ 1334 w 2181"/>
                <a:gd name="T75" fmla="*/ 1015 h 1019"/>
                <a:gd name="T76" fmla="*/ 1401 w 2181"/>
                <a:gd name="T77" fmla="*/ 963 h 1019"/>
                <a:gd name="T78" fmla="*/ 1505 w 2181"/>
                <a:gd name="T79" fmla="*/ 1015 h 1019"/>
                <a:gd name="T80" fmla="*/ 1401 w 2181"/>
                <a:gd name="T81" fmla="*/ 904 h 1019"/>
                <a:gd name="T82" fmla="*/ 1684 w 2181"/>
                <a:gd name="T83" fmla="*/ 892 h 1019"/>
                <a:gd name="T84" fmla="*/ 1698 w 2181"/>
                <a:gd name="T85" fmla="*/ 837 h 1019"/>
                <a:gd name="T86" fmla="*/ 1541 w 2181"/>
                <a:gd name="T87" fmla="*/ 1015 h 1019"/>
                <a:gd name="T88" fmla="*/ 1578 w 2181"/>
                <a:gd name="T89" fmla="*/ 982 h 1019"/>
                <a:gd name="T90" fmla="*/ 1771 w 2181"/>
                <a:gd name="T91" fmla="*/ 803 h 1019"/>
                <a:gd name="T92" fmla="*/ 1773 w 2181"/>
                <a:gd name="T93" fmla="*/ 1015 h 1019"/>
                <a:gd name="T94" fmla="*/ 1921 w 2181"/>
                <a:gd name="T95" fmla="*/ 1015 h 1019"/>
                <a:gd name="T96" fmla="*/ 1884 w 2181"/>
                <a:gd name="T97" fmla="*/ 950 h 1019"/>
                <a:gd name="T98" fmla="*/ 2018 w 2181"/>
                <a:gd name="T99" fmla="*/ 1015 h 1019"/>
                <a:gd name="T100" fmla="*/ 2122 w 2181"/>
                <a:gd name="T101" fmla="*/ 838 h 1019"/>
                <a:gd name="T102" fmla="*/ 1950 w 2181"/>
                <a:gd name="T103" fmla="*/ 838 h 1019"/>
                <a:gd name="T104" fmla="*/ 923 w 2181"/>
                <a:gd name="T105" fmla="*/ 196 h 1019"/>
                <a:gd name="T106" fmla="*/ 1272 w 2181"/>
                <a:gd name="T107" fmla="*/ 89 h 1019"/>
                <a:gd name="T108" fmla="*/ 771 w 2181"/>
                <a:gd name="T109" fmla="*/ 212 h 1019"/>
                <a:gd name="T110" fmla="*/ 1141 w 2181"/>
                <a:gd name="T111" fmla="*/ 515 h 1019"/>
                <a:gd name="T112" fmla="*/ 743 w 2181"/>
                <a:gd name="T113" fmla="*/ 605 h 1019"/>
                <a:gd name="T114" fmla="*/ 1293 w 2181"/>
                <a:gd name="T115" fmla="*/ 498 h 10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81" h="1019">
                  <a:moveTo>
                    <a:pt x="1634" y="700"/>
                  </a:moveTo>
                  <a:cubicBezTo>
                    <a:pt x="1739" y="267"/>
                    <a:pt x="1739" y="267"/>
                    <a:pt x="1739" y="267"/>
                  </a:cubicBezTo>
                  <a:cubicBezTo>
                    <a:pt x="1845" y="700"/>
                    <a:pt x="1845" y="700"/>
                    <a:pt x="1845" y="700"/>
                  </a:cubicBezTo>
                  <a:cubicBezTo>
                    <a:pt x="2000" y="700"/>
                    <a:pt x="2000" y="700"/>
                    <a:pt x="2000" y="700"/>
                  </a:cubicBezTo>
                  <a:cubicBezTo>
                    <a:pt x="2002" y="694"/>
                    <a:pt x="2002" y="694"/>
                    <a:pt x="2002" y="694"/>
                  </a:cubicBezTo>
                  <a:cubicBezTo>
                    <a:pt x="2181" y="15"/>
                    <a:pt x="2181" y="15"/>
                    <a:pt x="2181" y="15"/>
                  </a:cubicBezTo>
                  <a:cubicBezTo>
                    <a:pt x="2023" y="15"/>
                    <a:pt x="2023" y="15"/>
                    <a:pt x="2023" y="15"/>
                  </a:cubicBezTo>
                  <a:cubicBezTo>
                    <a:pt x="1921" y="454"/>
                    <a:pt x="1921" y="454"/>
                    <a:pt x="1921" y="454"/>
                  </a:cubicBezTo>
                  <a:cubicBezTo>
                    <a:pt x="1814" y="15"/>
                    <a:pt x="1814" y="15"/>
                    <a:pt x="1814" y="15"/>
                  </a:cubicBezTo>
                  <a:cubicBezTo>
                    <a:pt x="1666" y="15"/>
                    <a:pt x="1666" y="15"/>
                    <a:pt x="1666" y="15"/>
                  </a:cubicBezTo>
                  <a:cubicBezTo>
                    <a:pt x="1558" y="449"/>
                    <a:pt x="1558" y="449"/>
                    <a:pt x="1558" y="449"/>
                  </a:cubicBezTo>
                  <a:cubicBezTo>
                    <a:pt x="1459" y="15"/>
                    <a:pt x="1459" y="15"/>
                    <a:pt x="1459" y="15"/>
                  </a:cubicBezTo>
                  <a:cubicBezTo>
                    <a:pt x="1298" y="15"/>
                    <a:pt x="1298" y="15"/>
                    <a:pt x="1298" y="15"/>
                  </a:cubicBezTo>
                  <a:cubicBezTo>
                    <a:pt x="1476" y="700"/>
                    <a:pt x="1476" y="700"/>
                    <a:pt x="1476" y="700"/>
                  </a:cubicBezTo>
                  <a:lnTo>
                    <a:pt x="1634" y="700"/>
                  </a:lnTo>
                  <a:close/>
                  <a:moveTo>
                    <a:pt x="170" y="263"/>
                  </a:moveTo>
                  <a:cubicBezTo>
                    <a:pt x="542" y="700"/>
                    <a:pt x="542" y="700"/>
                    <a:pt x="542" y="700"/>
                  </a:cubicBezTo>
                  <a:cubicBezTo>
                    <a:pt x="701" y="700"/>
                    <a:pt x="701" y="700"/>
                    <a:pt x="701" y="700"/>
                  </a:cubicBezTo>
                  <a:cubicBezTo>
                    <a:pt x="701" y="15"/>
                    <a:pt x="701" y="15"/>
                    <a:pt x="701" y="15"/>
                  </a:cubicBezTo>
                  <a:cubicBezTo>
                    <a:pt x="547" y="15"/>
                    <a:pt x="547" y="15"/>
                    <a:pt x="547" y="15"/>
                  </a:cubicBezTo>
                  <a:cubicBezTo>
                    <a:pt x="547" y="453"/>
                    <a:pt x="547" y="453"/>
                    <a:pt x="547" y="453"/>
                  </a:cubicBezTo>
                  <a:cubicBezTo>
                    <a:pt x="174" y="15"/>
                    <a:pt x="174" y="15"/>
                    <a:pt x="174" y="15"/>
                  </a:cubicBezTo>
                  <a:cubicBezTo>
                    <a:pt x="16" y="15"/>
                    <a:pt x="16" y="15"/>
                    <a:pt x="16" y="15"/>
                  </a:cubicBezTo>
                  <a:cubicBezTo>
                    <a:pt x="16" y="700"/>
                    <a:pt x="16" y="700"/>
                    <a:pt x="16" y="700"/>
                  </a:cubicBezTo>
                  <a:cubicBezTo>
                    <a:pt x="170" y="700"/>
                    <a:pt x="170" y="700"/>
                    <a:pt x="170" y="700"/>
                  </a:cubicBezTo>
                  <a:lnTo>
                    <a:pt x="170" y="263"/>
                  </a:lnTo>
                  <a:close/>
                  <a:moveTo>
                    <a:pt x="108" y="929"/>
                  </a:moveTo>
                  <a:cubicBezTo>
                    <a:pt x="162" y="929"/>
                    <a:pt x="162" y="929"/>
                    <a:pt x="162" y="929"/>
                  </a:cubicBezTo>
                  <a:cubicBezTo>
                    <a:pt x="162" y="969"/>
                    <a:pt x="162" y="969"/>
                    <a:pt x="162" y="969"/>
                  </a:cubicBezTo>
                  <a:cubicBezTo>
                    <a:pt x="149" y="979"/>
                    <a:pt x="131" y="985"/>
                    <a:pt x="111" y="985"/>
                  </a:cubicBezTo>
                  <a:cubicBezTo>
                    <a:pt x="68" y="985"/>
                    <a:pt x="39" y="953"/>
                    <a:pt x="39" y="909"/>
                  </a:cubicBezTo>
                  <a:cubicBezTo>
                    <a:pt x="39" y="909"/>
                    <a:pt x="39" y="909"/>
                    <a:pt x="39" y="909"/>
                  </a:cubicBezTo>
                  <a:cubicBezTo>
                    <a:pt x="39" y="868"/>
                    <a:pt x="69" y="834"/>
                    <a:pt x="108" y="834"/>
                  </a:cubicBezTo>
                  <a:cubicBezTo>
                    <a:pt x="135" y="834"/>
                    <a:pt x="151" y="843"/>
                    <a:pt x="167" y="857"/>
                  </a:cubicBezTo>
                  <a:cubicBezTo>
                    <a:pt x="191" y="829"/>
                    <a:pt x="191" y="829"/>
                    <a:pt x="191" y="829"/>
                  </a:cubicBezTo>
                  <a:cubicBezTo>
                    <a:pt x="169" y="810"/>
                    <a:pt x="146" y="800"/>
                    <a:pt x="109" y="800"/>
                  </a:cubicBezTo>
                  <a:cubicBezTo>
                    <a:pt x="45" y="800"/>
                    <a:pt x="0" y="850"/>
                    <a:pt x="0" y="909"/>
                  </a:cubicBezTo>
                  <a:cubicBezTo>
                    <a:pt x="0" y="910"/>
                    <a:pt x="0" y="910"/>
                    <a:pt x="0" y="910"/>
                  </a:cubicBezTo>
                  <a:cubicBezTo>
                    <a:pt x="0" y="972"/>
                    <a:pt x="44" y="1019"/>
                    <a:pt x="110" y="1019"/>
                  </a:cubicBezTo>
                  <a:cubicBezTo>
                    <a:pt x="148" y="1019"/>
                    <a:pt x="177" y="1004"/>
                    <a:pt x="198" y="986"/>
                  </a:cubicBezTo>
                  <a:cubicBezTo>
                    <a:pt x="198" y="897"/>
                    <a:pt x="198" y="897"/>
                    <a:pt x="198" y="897"/>
                  </a:cubicBezTo>
                  <a:cubicBezTo>
                    <a:pt x="108" y="897"/>
                    <a:pt x="108" y="897"/>
                    <a:pt x="108" y="897"/>
                  </a:cubicBezTo>
                  <a:lnTo>
                    <a:pt x="108" y="929"/>
                  </a:lnTo>
                  <a:close/>
                  <a:moveTo>
                    <a:pt x="332" y="800"/>
                  </a:moveTo>
                  <a:cubicBezTo>
                    <a:pt x="267" y="800"/>
                    <a:pt x="221" y="850"/>
                    <a:pt x="221" y="909"/>
                  </a:cubicBezTo>
                  <a:cubicBezTo>
                    <a:pt x="221" y="910"/>
                    <a:pt x="221" y="910"/>
                    <a:pt x="221" y="910"/>
                  </a:cubicBezTo>
                  <a:cubicBezTo>
                    <a:pt x="221" y="970"/>
                    <a:pt x="266" y="1019"/>
                    <a:pt x="331" y="1019"/>
                  </a:cubicBezTo>
                  <a:cubicBezTo>
                    <a:pt x="396" y="1019"/>
                    <a:pt x="442" y="969"/>
                    <a:pt x="442" y="909"/>
                  </a:cubicBezTo>
                  <a:cubicBezTo>
                    <a:pt x="442" y="909"/>
                    <a:pt x="442" y="909"/>
                    <a:pt x="442" y="909"/>
                  </a:cubicBezTo>
                  <a:cubicBezTo>
                    <a:pt x="442" y="849"/>
                    <a:pt x="397" y="800"/>
                    <a:pt x="332" y="800"/>
                  </a:cubicBezTo>
                  <a:close/>
                  <a:moveTo>
                    <a:pt x="403" y="910"/>
                  </a:moveTo>
                  <a:cubicBezTo>
                    <a:pt x="403" y="951"/>
                    <a:pt x="374" y="985"/>
                    <a:pt x="332" y="985"/>
                  </a:cubicBezTo>
                  <a:cubicBezTo>
                    <a:pt x="290" y="985"/>
                    <a:pt x="260" y="950"/>
                    <a:pt x="260" y="909"/>
                  </a:cubicBezTo>
                  <a:cubicBezTo>
                    <a:pt x="260" y="909"/>
                    <a:pt x="260" y="909"/>
                    <a:pt x="260" y="909"/>
                  </a:cubicBezTo>
                  <a:cubicBezTo>
                    <a:pt x="260" y="867"/>
                    <a:pt x="289" y="834"/>
                    <a:pt x="331" y="834"/>
                  </a:cubicBezTo>
                  <a:cubicBezTo>
                    <a:pt x="373" y="834"/>
                    <a:pt x="403" y="868"/>
                    <a:pt x="403" y="909"/>
                  </a:cubicBezTo>
                  <a:lnTo>
                    <a:pt x="403" y="910"/>
                  </a:lnTo>
                  <a:close/>
                  <a:moveTo>
                    <a:pt x="545" y="966"/>
                  </a:moveTo>
                  <a:cubicBezTo>
                    <a:pt x="481" y="803"/>
                    <a:pt x="481" y="803"/>
                    <a:pt x="481" y="803"/>
                  </a:cubicBezTo>
                  <a:cubicBezTo>
                    <a:pt x="440" y="803"/>
                    <a:pt x="440" y="803"/>
                    <a:pt x="440" y="803"/>
                  </a:cubicBezTo>
                  <a:cubicBezTo>
                    <a:pt x="528" y="1017"/>
                    <a:pt x="528" y="1017"/>
                    <a:pt x="528" y="1017"/>
                  </a:cubicBezTo>
                  <a:cubicBezTo>
                    <a:pt x="560" y="1017"/>
                    <a:pt x="560" y="1017"/>
                    <a:pt x="560" y="1017"/>
                  </a:cubicBezTo>
                  <a:cubicBezTo>
                    <a:pt x="649" y="803"/>
                    <a:pt x="649" y="803"/>
                    <a:pt x="649" y="803"/>
                  </a:cubicBezTo>
                  <a:cubicBezTo>
                    <a:pt x="608" y="803"/>
                    <a:pt x="608" y="803"/>
                    <a:pt x="608" y="803"/>
                  </a:cubicBezTo>
                  <a:lnTo>
                    <a:pt x="545" y="966"/>
                  </a:lnTo>
                  <a:close/>
                  <a:moveTo>
                    <a:pt x="711" y="925"/>
                  </a:moveTo>
                  <a:cubicBezTo>
                    <a:pt x="817" y="925"/>
                    <a:pt x="817" y="925"/>
                    <a:pt x="817" y="925"/>
                  </a:cubicBezTo>
                  <a:cubicBezTo>
                    <a:pt x="817" y="892"/>
                    <a:pt x="817" y="892"/>
                    <a:pt x="817" y="892"/>
                  </a:cubicBezTo>
                  <a:cubicBezTo>
                    <a:pt x="711" y="892"/>
                    <a:pt x="711" y="892"/>
                    <a:pt x="711" y="892"/>
                  </a:cubicBezTo>
                  <a:cubicBezTo>
                    <a:pt x="711" y="837"/>
                    <a:pt x="711" y="837"/>
                    <a:pt x="711" y="837"/>
                  </a:cubicBezTo>
                  <a:cubicBezTo>
                    <a:pt x="831" y="837"/>
                    <a:pt x="831" y="837"/>
                    <a:pt x="831" y="837"/>
                  </a:cubicBezTo>
                  <a:cubicBezTo>
                    <a:pt x="831" y="803"/>
                    <a:pt x="831" y="803"/>
                    <a:pt x="831" y="803"/>
                  </a:cubicBezTo>
                  <a:cubicBezTo>
                    <a:pt x="674" y="803"/>
                    <a:pt x="674" y="803"/>
                    <a:pt x="674" y="803"/>
                  </a:cubicBezTo>
                  <a:cubicBezTo>
                    <a:pt x="674" y="1015"/>
                    <a:pt x="674" y="1015"/>
                    <a:pt x="674" y="1015"/>
                  </a:cubicBezTo>
                  <a:cubicBezTo>
                    <a:pt x="833" y="1015"/>
                    <a:pt x="833" y="1015"/>
                    <a:pt x="833" y="1015"/>
                  </a:cubicBezTo>
                  <a:cubicBezTo>
                    <a:pt x="833" y="982"/>
                    <a:pt x="833" y="982"/>
                    <a:pt x="833" y="982"/>
                  </a:cubicBezTo>
                  <a:cubicBezTo>
                    <a:pt x="711" y="982"/>
                    <a:pt x="711" y="982"/>
                    <a:pt x="711" y="982"/>
                  </a:cubicBezTo>
                  <a:lnTo>
                    <a:pt x="711" y="925"/>
                  </a:lnTo>
                  <a:close/>
                  <a:moveTo>
                    <a:pt x="1042" y="871"/>
                  </a:moveTo>
                  <a:cubicBezTo>
                    <a:pt x="1042" y="870"/>
                    <a:pt x="1042" y="870"/>
                    <a:pt x="1042" y="870"/>
                  </a:cubicBezTo>
                  <a:cubicBezTo>
                    <a:pt x="1042" y="852"/>
                    <a:pt x="1035" y="836"/>
                    <a:pt x="1024" y="825"/>
                  </a:cubicBezTo>
                  <a:cubicBezTo>
                    <a:pt x="1011" y="811"/>
                    <a:pt x="990" y="803"/>
                    <a:pt x="963" y="803"/>
                  </a:cubicBezTo>
                  <a:cubicBezTo>
                    <a:pt x="869" y="803"/>
                    <a:pt x="869" y="803"/>
                    <a:pt x="869" y="803"/>
                  </a:cubicBezTo>
                  <a:cubicBezTo>
                    <a:pt x="869" y="1015"/>
                    <a:pt x="869" y="1015"/>
                    <a:pt x="869" y="1015"/>
                  </a:cubicBezTo>
                  <a:cubicBezTo>
                    <a:pt x="906" y="1015"/>
                    <a:pt x="906" y="1015"/>
                    <a:pt x="906" y="1015"/>
                  </a:cubicBezTo>
                  <a:cubicBezTo>
                    <a:pt x="906" y="942"/>
                    <a:pt x="906" y="942"/>
                    <a:pt x="906" y="942"/>
                  </a:cubicBezTo>
                  <a:cubicBezTo>
                    <a:pt x="952" y="942"/>
                    <a:pt x="952" y="942"/>
                    <a:pt x="952" y="942"/>
                  </a:cubicBezTo>
                  <a:cubicBezTo>
                    <a:pt x="1005" y="1015"/>
                    <a:pt x="1005" y="1015"/>
                    <a:pt x="1005" y="1015"/>
                  </a:cubicBezTo>
                  <a:cubicBezTo>
                    <a:pt x="1048" y="1015"/>
                    <a:pt x="1048" y="1015"/>
                    <a:pt x="1048" y="1015"/>
                  </a:cubicBezTo>
                  <a:cubicBezTo>
                    <a:pt x="991" y="935"/>
                    <a:pt x="991" y="935"/>
                    <a:pt x="991" y="935"/>
                  </a:cubicBezTo>
                  <a:cubicBezTo>
                    <a:pt x="1021" y="927"/>
                    <a:pt x="1042" y="906"/>
                    <a:pt x="1042" y="871"/>
                  </a:cubicBezTo>
                  <a:close/>
                  <a:moveTo>
                    <a:pt x="906" y="908"/>
                  </a:moveTo>
                  <a:cubicBezTo>
                    <a:pt x="906" y="837"/>
                    <a:pt x="906" y="837"/>
                    <a:pt x="906" y="837"/>
                  </a:cubicBezTo>
                  <a:cubicBezTo>
                    <a:pt x="960" y="837"/>
                    <a:pt x="960" y="837"/>
                    <a:pt x="960" y="837"/>
                  </a:cubicBezTo>
                  <a:cubicBezTo>
                    <a:pt x="988" y="837"/>
                    <a:pt x="1004" y="850"/>
                    <a:pt x="1004" y="872"/>
                  </a:cubicBezTo>
                  <a:cubicBezTo>
                    <a:pt x="1004" y="873"/>
                    <a:pt x="1004" y="873"/>
                    <a:pt x="1004" y="873"/>
                  </a:cubicBezTo>
                  <a:cubicBezTo>
                    <a:pt x="1004" y="894"/>
                    <a:pt x="987" y="908"/>
                    <a:pt x="960" y="908"/>
                  </a:cubicBezTo>
                  <a:lnTo>
                    <a:pt x="906" y="908"/>
                  </a:lnTo>
                  <a:close/>
                  <a:moveTo>
                    <a:pt x="1223" y="950"/>
                  </a:moveTo>
                  <a:cubicBezTo>
                    <a:pt x="1109" y="803"/>
                    <a:pt x="1109" y="803"/>
                    <a:pt x="1109" y="803"/>
                  </a:cubicBezTo>
                  <a:cubicBezTo>
                    <a:pt x="1075" y="803"/>
                    <a:pt x="1075" y="803"/>
                    <a:pt x="1075" y="803"/>
                  </a:cubicBezTo>
                  <a:cubicBezTo>
                    <a:pt x="1075" y="1015"/>
                    <a:pt x="1075" y="1015"/>
                    <a:pt x="1075" y="1015"/>
                  </a:cubicBezTo>
                  <a:cubicBezTo>
                    <a:pt x="1111" y="1015"/>
                    <a:pt x="1111" y="1015"/>
                    <a:pt x="1111" y="1015"/>
                  </a:cubicBezTo>
                  <a:cubicBezTo>
                    <a:pt x="1111" y="864"/>
                    <a:pt x="1111" y="864"/>
                    <a:pt x="1111" y="864"/>
                  </a:cubicBezTo>
                  <a:cubicBezTo>
                    <a:pt x="1228" y="1015"/>
                    <a:pt x="1228" y="1015"/>
                    <a:pt x="1228" y="1015"/>
                  </a:cubicBezTo>
                  <a:cubicBezTo>
                    <a:pt x="1259" y="1015"/>
                    <a:pt x="1259" y="1015"/>
                    <a:pt x="1259" y="1015"/>
                  </a:cubicBezTo>
                  <a:cubicBezTo>
                    <a:pt x="1259" y="803"/>
                    <a:pt x="1259" y="803"/>
                    <a:pt x="1259" y="803"/>
                  </a:cubicBezTo>
                  <a:cubicBezTo>
                    <a:pt x="1223" y="803"/>
                    <a:pt x="1223" y="803"/>
                    <a:pt x="1223" y="803"/>
                  </a:cubicBezTo>
                  <a:lnTo>
                    <a:pt x="1223" y="950"/>
                  </a:lnTo>
                  <a:close/>
                  <a:moveTo>
                    <a:pt x="1401" y="904"/>
                  </a:moveTo>
                  <a:cubicBezTo>
                    <a:pt x="1337" y="803"/>
                    <a:pt x="1337" y="803"/>
                    <a:pt x="1337" y="803"/>
                  </a:cubicBezTo>
                  <a:cubicBezTo>
                    <a:pt x="1297" y="803"/>
                    <a:pt x="1297" y="803"/>
                    <a:pt x="1297" y="803"/>
                  </a:cubicBezTo>
                  <a:cubicBezTo>
                    <a:pt x="1297" y="1015"/>
                    <a:pt x="1297" y="1015"/>
                    <a:pt x="1297" y="1015"/>
                  </a:cubicBezTo>
                  <a:cubicBezTo>
                    <a:pt x="1334" y="1015"/>
                    <a:pt x="1334" y="1015"/>
                    <a:pt x="1334" y="1015"/>
                  </a:cubicBezTo>
                  <a:cubicBezTo>
                    <a:pt x="1334" y="864"/>
                    <a:pt x="1334" y="864"/>
                    <a:pt x="1334" y="864"/>
                  </a:cubicBezTo>
                  <a:cubicBezTo>
                    <a:pt x="1400" y="963"/>
                    <a:pt x="1400" y="963"/>
                    <a:pt x="1400" y="963"/>
                  </a:cubicBezTo>
                  <a:cubicBezTo>
                    <a:pt x="1401" y="963"/>
                    <a:pt x="1401" y="963"/>
                    <a:pt x="1401" y="963"/>
                  </a:cubicBezTo>
                  <a:cubicBezTo>
                    <a:pt x="1468" y="863"/>
                    <a:pt x="1468" y="863"/>
                    <a:pt x="1468" y="863"/>
                  </a:cubicBezTo>
                  <a:cubicBezTo>
                    <a:pt x="1468" y="1015"/>
                    <a:pt x="1468" y="1015"/>
                    <a:pt x="1468" y="1015"/>
                  </a:cubicBezTo>
                  <a:cubicBezTo>
                    <a:pt x="1505" y="1015"/>
                    <a:pt x="1505" y="1015"/>
                    <a:pt x="1505" y="1015"/>
                  </a:cubicBezTo>
                  <a:cubicBezTo>
                    <a:pt x="1505" y="803"/>
                    <a:pt x="1505" y="803"/>
                    <a:pt x="1505" y="803"/>
                  </a:cubicBezTo>
                  <a:cubicBezTo>
                    <a:pt x="1466" y="803"/>
                    <a:pt x="1466" y="803"/>
                    <a:pt x="1466" y="803"/>
                  </a:cubicBezTo>
                  <a:lnTo>
                    <a:pt x="1401" y="904"/>
                  </a:lnTo>
                  <a:close/>
                  <a:moveTo>
                    <a:pt x="1578" y="925"/>
                  </a:moveTo>
                  <a:cubicBezTo>
                    <a:pt x="1684" y="925"/>
                    <a:pt x="1684" y="925"/>
                    <a:pt x="1684" y="925"/>
                  </a:cubicBezTo>
                  <a:cubicBezTo>
                    <a:pt x="1684" y="892"/>
                    <a:pt x="1684" y="892"/>
                    <a:pt x="1684" y="892"/>
                  </a:cubicBezTo>
                  <a:cubicBezTo>
                    <a:pt x="1578" y="892"/>
                    <a:pt x="1578" y="892"/>
                    <a:pt x="1578" y="892"/>
                  </a:cubicBezTo>
                  <a:cubicBezTo>
                    <a:pt x="1578" y="837"/>
                    <a:pt x="1578" y="837"/>
                    <a:pt x="1578" y="837"/>
                  </a:cubicBezTo>
                  <a:cubicBezTo>
                    <a:pt x="1698" y="837"/>
                    <a:pt x="1698" y="837"/>
                    <a:pt x="1698" y="837"/>
                  </a:cubicBezTo>
                  <a:cubicBezTo>
                    <a:pt x="1698" y="803"/>
                    <a:pt x="1698" y="803"/>
                    <a:pt x="1698" y="803"/>
                  </a:cubicBezTo>
                  <a:cubicBezTo>
                    <a:pt x="1541" y="803"/>
                    <a:pt x="1541" y="803"/>
                    <a:pt x="1541" y="803"/>
                  </a:cubicBezTo>
                  <a:cubicBezTo>
                    <a:pt x="1541" y="1015"/>
                    <a:pt x="1541" y="1015"/>
                    <a:pt x="1541" y="1015"/>
                  </a:cubicBezTo>
                  <a:cubicBezTo>
                    <a:pt x="1700" y="1015"/>
                    <a:pt x="1700" y="1015"/>
                    <a:pt x="1700" y="1015"/>
                  </a:cubicBezTo>
                  <a:cubicBezTo>
                    <a:pt x="1700" y="982"/>
                    <a:pt x="1700" y="982"/>
                    <a:pt x="1700" y="982"/>
                  </a:cubicBezTo>
                  <a:cubicBezTo>
                    <a:pt x="1578" y="982"/>
                    <a:pt x="1578" y="982"/>
                    <a:pt x="1578" y="982"/>
                  </a:cubicBezTo>
                  <a:lnTo>
                    <a:pt x="1578" y="925"/>
                  </a:lnTo>
                  <a:close/>
                  <a:moveTo>
                    <a:pt x="1884" y="950"/>
                  </a:moveTo>
                  <a:cubicBezTo>
                    <a:pt x="1771" y="803"/>
                    <a:pt x="1771" y="803"/>
                    <a:pt x="1771" y="803"/>
                  </a:cubicBezTo>
                  <a:cubicBezTo>
                    <a:pt x="1736" y="803"/>
                    <a:pt x="1736" y="803"/>
                    <a:pt x="1736" y="803"/>
                  </a:cubicBezTo>
                  <a:cubicBezTo>
                    <a:pt x="1736" y="1015"/>
                    <a:pt x="1736" y="1015"/>
                    <a:pt x="1736" y="1015"/>
                  </a:cubicBezTo>
                  <a:cubicBezTo>
                    <a:pt x="1773" y="1015"/>
                    <a:pt x="1773" y="1015"/>
                    <a:pt x="1773" y="1015"/>
                  </a:cubicBezTo>
                  <a:cubicBezTo>
                    <a:pt x="1773" y="864"/>
                    <a:pt x="1773" y="864"/>
                    <a:pt x="1773" y="864"/>
                  </a:cubicBezTo>
                  <a:cubicBezTo>
                    <a:pt x="1890" y="1015"/>
                    <a:pt x="1890" y="1015"/>
                    <a:pt x="1890" y="1015"/>
                  </a:cubicBezTo>
                  <a:cubicBezTo>
                    <a:pt x="1921" y="1015"/>
                    <a:pt x="1921" y="1015"/>
                    <a:pt x="1921" y="1015"/>
                  </a:cubicBezTo>
                  <a:cubicBezTo>
                    <a:pt x="1921" y="803"/>
                    <a:pt x="1921" y="803"/>
                    <a:pt x="1921" y="803"/>
                  </a:cubicBezTo>
                  <a:cubicBezTo>
                    <a:pt x="1884" y="803"/>
                    <a:pt x="1884" y="803"/>
                    <a:pt x="1884" y="803"/>
                  </a:cubicBezTo>
                  <a:lnTo>
                    <a:pt x="1884" y="950"/>
                  </a:lnTo>
                  <a:close/>
                  <a:moveTo>
                    <a:pt x="1950" y="838"/>
                  </a:moveTo>
                  <a:cubicBezTo>
                    <a:pt x="2018" y="838"/>
                    <a:pt x="2018" y="838"/>
                    <a:pt x="2018" y="838"/>
                  </a:cubicBezTo>
                  <a:cubicBezTo>
                    <a:pt x="2018" y="1015"/>
                    <a:pt x="2018" y="1015"/>
                    <a:pt x="2018" y="1015"/>
                  </a:cubicBezTo>
                  <a:cubicBezTo>
                    <a:pt x="2055" y="1015"/>
                    <a:pt x="2055" y="1015"/>
                    <a:pt x="2055" y="1015"/>
                  </a:cubicBezTo>
                  <a:cubicBezTo>
                    <a:pt x="2055" y="838"/>
                    <a:pt x="2055" y="838"/>
                    <a:pt x="2055" y="838"/>
                  </a:cubicBezTo>
                  <a:cubicBezTo>
                    <a:pt x="2122" y="838"/>
                    <a:pt x="2122" y="838"/>
                    <a:pt x="2122" y="838"/>
                  </a:cubicBezTo>
                  <a:cubicBezTo>
                    <a:pt x="2122" y="803"/>
                    <a:pt x="2122" y="803"/>
                    <a:pt x="2122" y="803"/>
                  </a:cubicBezTo>
                  <a:cubicBezTo>
                    <a:pt x="1950" y="803"/>
                    <a:pt x="1950" y="803"/>
                    <a:pt x="1950" y="803"/>
                  </a:cubicBezTo>
                  <a:lnTo>
                    <a:pt x="1950" y="838"/>
                  </a:lnTo>
                  <a:close/>
                  <a:moveTo>
                    <a:pt x="1073" y="290"/>
                  </a:moveTo>
                  <a:cubicBezTo>
                    <a:pt x="952" y="259"/>
                    <a:pt x="923" y="244"/>
                    <a:pt x="923" y="198"/>
                  </a:cubicBezTo>
                  <a:cubicBezTo>
                    <a:pt x="923" y="196"/>
                    <a:pt x="923" y="196"/>
                    <a:pt x="923" y="196"/>
                  </a:cubicBezTo>
                  <a:cubicBezTo>
                    <a:pt x="923" y="162"/>
                    <a:pt x="953" y="136"/>
                    <a:pt x="1012" y="136"/>
                  </a:cubicBezTo>
                  <a:cubicBezTo>
                    <a:pt x="1071" y="136"/>
                    <a:pt x="1131" y="161"/>
                    <a:pt x="1193" y="204"/>
                  </a:cubicBezTo>
                  <a:cubicBezTo>
                    <a:pt x="1272" y="89"/>
                    <a:pt x="1272" y="89"/>
                    <a:pt x="1272" y="89"/>
                  </a:cubicBezTo>
                  <a:cubicBezTo>
                    <a:pt x="1202" y="32"/>
                    <a:pt x="1115" y="0"/>
                    <a:pt x="1014" y="0"/>
                  </a:cubicBezTo>
                  <a:cubicBezTo>
                    <a:pt x="872" y="0"/>
                    <a:pt x="771" y="84"/>
                    <a:pt x="771" y="210"/>
                  </a:cubicBezTo>
                  <a:cubicBezTo>
                    <a:pt x="771" y="212"/>
                    <a:pt x="771" y="212"/>
                    <a:pt x="771" y="212"/>
                  </a:cubicBezTo>
                  <a:cubicBezTo>
                    <a:pt x="771" y="350"/>
                    <a:pt x="861" y="389"/>
                    <a:pt x="1001" y="425"/>
                  </a:cubicBezTo>
                  <a:cubicBezTo>
                    <a:pt x="1118" y="455"/>
                    <a:pt x="1141" y="474"/>
                    <a:pt x="1141" y="513"/>
                  </a:cubicBezTo>
                  <a:cubicBezTo>
                    <a:pt x="1141" y="515"/>
                    <a:pt x="1141" y="515"/>
                    <a:pt x="1141" y="515"/>
                  </a:cubicBezTo>
                  <a:cubicBezTo>
                    <a:pt x="1141" y="556"/>
                    <a:pt x="1104" y="581"/>
                    <a:pt x="1041" y="581"/>
                  </a:cubicBezTo>
                  <a:cubicBezTo>
                    <a:pt x="961" y="581"/>
                    <a:pt x="896" y="548"/>
                    <a:pt x="833" y="496"/>
                  </a:cubicBezTo>
                  <a:cubicBezTo>
                    <a:pt x="743" y="605"/>
                    <a:pt x="743" y="605"/>
                    <a:pt x="743" y="605"/>
                  </a:cubicBezTo>
                  <a:cubicBezTo>
                    <a:pt x="826" y="679"/>
                    <a:pt x="933" y="716"/>
                    <a:pt x="1038" y="716"/>
                  </a:cubicBezTo>
                  <a:cubicBezTo>
                    <a:pt x="1188" y="716"/>
                    <a:pt x="1293" y="638"/>
                    <a:pt x="1293" y="500"/>
                  </a:cubicBezTo>
                  <a:cubicBezTo>
                    <a:pt x="1293" y="498"/>
                    <a:pt x="1293" y="498"/>
                    <a:pt x="1293" y="498"/>
                  </a:cubicBezTo>
                  <a:cubicBezTo>
                    <a:pt x="1293" y="377"/>
                    <a:pt x="1214" y="326"/>
                    <a:pt x="1073" y="290"/>
                  </a:cubicBezTo>
                  <a:close/>
                </a:path>
              </a:pathLst>
            </a:custGeom>
            <a:solidFill>
              <a:srgbClr val="1D327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sp>
          <p:nvSpPr>
            <p:cNvPr id="69" name="Freeform 6">
              <a:extLst>
                <a:ext uri="{FF2B5EF4-FFF2-40B4-BE49-F238E27FC236}">
                  <a16:creationId xmlns:a16="http://schemas.microsoft.com/office/drawing/2014/main" id="{00E546D3-8277-4394-A225-0C85C093F617}"/>
                </a:ext>
              </a:extLst>
            </p:cNvPr>
            <p:cNvSpPr>
              <a:spLocks noEditPoints="1"/>
            </p:cNvSpPr>
            <p:nvPr/>
          </p:nvSpPr>
          <p:spPr bwMode="auto">
            <a:xfrm>
              <a:off x="1841" y="2"/>
              <a:ext cx="4000" cy="2416"/>
            </a:xfrm>
            <a:custGeom>
              <a:avLst/>
              <a:gdLst>
                <a:gd name="T0" fmla="*/ 675 w 2309"/>
                <a:gd name="T1" fmla="*/ 743 h 1396"/>
                <a:gd name="T2" fmla="*/ 748 w 2309"/>
                <a:gd name="T3" fmla="*/ 341 h 1396"/>
                <a:gd name="T4" fmla="*/ 472 w 2309"/>
                <a:gd name="T5" fmla="*/ 195 h 1396"/>
                <a:gd name="T6" fmla="*/ 432 w 2309"/>
                <a:gd name="T7" fmla="*/ 217 h 1396"/>
                <a:gd name="T8" fmla="*/ 541 w 2309"/>
                <a:gd name="T9" fmla="*/ 1037 h 1396"/>
                <a:gd name="T10" fmla="*/ 1264 w 2309"/>
                <a:gd name="T11" fmla="*/ 1279 h 1396"/>
                <a:gd name="T12" fmla="*/ 1555 w 2309"/>
                <a:gd name="T13" fmla="*/ 429 h 1396"/>
                <a:gd name="T14" fmla="*/ 1526 w 2309"/>
                <a:gd name="T15" fmla="*/ 389 h 1396"/>
                <a:gd name="T16" fmla="*/ 1380 w 2309"/>
                <a:gd name="T17" fmla="*/ 527 h 1396"/>
                <a:gd name="T18" fmla="*/ 1152 w 2309"/>
                <a:gd name="T19" fmla="*/ 1207 h 1396"/>
                <a:gd name="T20" fmla="*/ 1131 w 2309"/>
                <a:gd name="T21" fmla="*/ 838 h 1396"/>
                <a:gd name="T22" fmla="*/ 786 w 2309"/>
                <a:gd name="T23" fmla="*/ 389 h 1396"/>
                <a:gd name="T24" fmla="*/ 755 w 2309"/>
                <a:gd name="T25" fmla="*/ 429 h 1396"/>
                <a:gd name="T26" fmla="*/ 766 w 2309"/>
                <a:gd name="T27" fmla="*/ 1046 h 1396"/>
                <a:gd name="T28" fmla="*/ 1103 w 2309"/>
                <a:gd name="T29" fmla="*/ 1270 h 1396"/>
                <a:gd name="T30" fmla="*/ 1081 w 2309"/>
                <a:gd name="T31" fmla="*/ 1095 h 1396"/>
                <a:gd name="T32" fmla="*/ 1159 w 2309"/>
                <a:gd name="T33" fmla="*/ 766 h 1396"/>
                <a:gd name="T34" fmla="*/ 1170 w 2309"/>
                <a:gd name="T35" fmla="*/ 12 h 1396"/>
                <a:gd name="T36" fmla="*/ 1127 w 2309"/>
                <a:gd name="T37" fmla="*/ 31 h 1396"/>
                <a:gd name="T38" fmla="*/ 932 w 2309"/>
                <a:gd name="T39" fmla="*/ 453 h 1396"/>
                <a:gd name="T40" fmla="*/ 1598 w 2309"/>
                <a:gd name="T41" fmla="*/ 392 h 1396"/>
                <a:gd name="T42" fmla="*/ 1592 w 2309"/>
                <a:gd name="T43" fmla="*/ 1061 h 1396"/>
                <a:gd name="T44" fmla="*/ 1892 w 2309"/>
                <a:gd name="T45" fmla="*/ 458 h 1396"/>
                <a:gd name="T46" fmla="*/ 1850 w 2309"/>
                <a:gd name="T47" fmla="*/ 192 h 1396"/>
                <a:gd name="T48" fmla="*/ 1837 w 2309"/>
                <a:gd name="T49" fmla="*/ 195 h 1396"/>
                <a:gd name="T50" fmla="*/ 1762 w 2309"/>
                <a:gd name="T51" fmla="*/ 228 h 1396"/>
                <a:gd name="T52" fmla="*/ 1586 w 2309"/>
                <a:gd name="T53" fmla="*/ 267 h 1396"/>
                <a:gd name="T54" fmla="*/ 1511 w 2309"/>
                <a:gd name="T55" fmla="*/ 52 h 1396"/>
                <a:gd name="T56" fmla="*/ 1506 w 2309"/>
                <a:gd name="T57" fmla="*/ 53 h 1396"/>
                <a:gd name="T58" fmla="*/ 1494 w 2309"/>
                <a:gd name="T59" fmla="*/ 58 h 1396"/>
                <a:gd name="T60" fmla="*/ 1408 w 2309"/>
                <a:gd name="T61" fmla="*/ 389 h 1396"/>
                <a:gd name="T62" fmla="*/ 884 w 2309"/>
                <a:gd name="T63" fmla="*/ 104 h 1396"/>
                <a:gd name="T64" fmla="*/ 815 w 2309"/>
                <a:gd name="T65" fmla="*/ 57 h 1396"/>
                <a:gd name="T66" fmla="*/ 803 w 2309"/>
                <a:gd name="T67" fmla="*/ 53 h 1396"/>
                <a:gd name="T68" fmla="*/ 772 w 2309"/>
                <a:gd name="T69" fmla="*/ 75 h 1396"/>
                <a:gd name="T70" fmla="*/ 988 w 2309"/>
                <a:gd name="T71" fmla="*/ 185 h 1396"/>
                <a:gd name="T72" fmla="*/ 219 w 2309"/>
                <a:gd name="T73" fmla="*/ 498 h 1396"/>
                <a:gd name="T74" fmla="*/ 107 w 2309"/>
                <a:gd name="T75" fmla="*/ 520 h 1396"/>
                <a:gd name="T76" fmla="*/ 388 w 2309"/>
                <a:gd name="T77" fmla="*/ 725 h 1396"/>
                <a:gd name="T78" fmla="*/ 2167 w 2309"/>
                <a:gd name="T79" fmla="*/ 499 h 1396"/>
                <a:gd name="T80" fmla="*/ 1941 w 2309"/>
                <a:gd name="T81" fmla="*/ 506 h 1396"/>
                <a:gd name="T82" fmla="*/ 2210 w 2309"/>
                <a:gd name="T83" fmla="*/ 546 h 1396"/>
                <a:gd name="T84" fmla="*/ 2274 w 2309"/>
                <a:gd name="T85" fmla="*/ 966 h 1396"/>
                <a:gd name="T86" fmla="*/ 2227 w 2309"/>
                <a:gd name="T87" fmla="*/ 935 h 1396"/>
                <a:gd name="T88" fmla="*/ 1811 w 2309"/>
                <a:gd name="T89" fmla="*/ 1061 h 1396"/>
                <a:gd name="T90" fmla="*/ 2301 w 2309"/>
                <a:gd name="T91" fmla="*/ 1040 h 1396"/>
                <a:gd name="T92" fmla="*/ 499 w 2309"/>
                <a:gd name="T93" fmla="*/ 1061 h 1396"/>
                <a:gd name="T94" fmla="*/ 18 w 2309"/>
                <a:gd name="T95" fmla="*/ 978 h 1396"/>
                <a:gd name="T96" fmla="*/ 9 w 2309"/>
                <a:gd name="T97" fmla="*/ 1041 h 1396"/>
                <a:gd name="T98" fmla="*/ 39 w 2309"/>
                <a:gd name="T99" fmla="*/ 1070 h 1396"/>
                <a:gd name="T100" fmla="*/ 499 w 2309"/>
                <a:gd name="T101" fmla="*/ 1061 h 1396"/>
                <a:gd name="T102" fmla="*/ 1699 w 2309"/>
                <a:gd name="T103" fmla="*/ 1305 h 1396"/>
                <a:gd name="T104" fmla="*/ 1519 w 2309"/>
                <a:gd name="T105" fmla="*/ 1309 h 1396"/>
                <a:gd name="T106" fmla="*/ 1212 w 2309"/>
                <a:gd name="T107" fmla="*/ 1337 h 1396"/>
                <a:gd name="T108" fmla="*/ 1305 w 2309"/>
                <a:gd name="T109" fmla="*/ 1337 h 1396"/>
                <a:gd name="T110" fmla="*/ 1881 w 2309"/>
                <a:gd name="T111" fmla="*/ 1351 h 1396"/>
                <a:gd name="T112" fmla="*/ 1091 w 2309"/>
                <a:gd name="T113" fmla="*/ 1330 h 1396"/>
                <a:gd name="T114" fmla="*/ 791 w 2309"/>
                <a:gd name="T115" fmla="*/ 1309 h 1396"/>
                <a:gd name="T116" fmla="*/ 611 w 2309"/>
                <a:gd name="T117" fmla="*/ 1305 h 1396"/>
                <a:gd name="T118" fmla="*/ 416 w 2309"/>
                <a:gd name="T119" fmla="*/ 1319 h 1396"/>
                <a:gd name="T120" fmla="*/ 787 w 2309"/>
                <a:gd name="T121" fmla="*/ 1368 h 1396"/>
                <a:gd name="T122" fmla="*/ 1088 w 2309"/>
                <a:gd name="T123" fmla="*/ 1341 h 1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09" h="1396">
                  <a:moveTo>
                    <a:pt x="855" y="1255"/>
                  </a:moveTo>
                  <a:cubicBezTo>
                    <a:pt x="807" y="1218"/>
                    <a:pt x="749" y="1157"/>
                    <a:pt x="719" y="1061"/>
                  </a:cubicBezTo>
                  <a:cubicBezTo>
                    <a:pt x="690" y="971"/>
                    <a:pt x="675" y="863"/>
                    <a:pt x="675" y="743"/>
                  </a:cubicBezTo>
                  <a:cubicBezTo>
                    <a:pt x="675" y="576"/>
                    <a:pt x="703" y="434"/>
                    <a:pt x="712" y="394"/>
                  </a:cubicBezTo>
                  <a:cubicBezTo>
                    <a:pt x="712" y="393"/>
                    <a:pt x="712" y="392"/>
                    <a:pt x="712" y="392"/>
                  </a:cubicBezTo>
                  <a:cubicBezTo>
                    <a:pt x="717" y="369"/>
                    <a:pt x="731" y="350"/>
                    <a:pt x="748" y="341"/>
                  </a:cubicBezTo>
                  <a:cubicBezTo>
                    <a:pt x="622" y="260"/>
                    <a:pt x="513" y="212"/>
                    <a:pt x="492" y="203"/>
                  </a:cubicBezTo>
                  <a:cubicBezTo>
                    <a:pt x="479" y="197"/>
                    <a:pt x="473" y="195"/>
                    <a:pt x="472" y="195"/>
                  </a:cubicBezTo>
                  <a:cubicBezTo>
                    <a:pt x="472" y="195"/>
                    <a:pt x="472" y="195"/>
                    <a:pt x="472" y="195"/>
                  </a:cubicBezTo>
                  <a:cubicBezTo>
                    <a:pt x="472" y="195"/>
                    <a:pt x="472" y="195"/>
                    <a:pt x="472" y="195"/>
                  </a:cubicBezTo>
                  <a:cubicBezTo>
                    <a:pt x="467" y="193"/>
                    <a:pt x="463" y="192"/>
                    <a:pt x="458" y="192"/>
                  </a:cubicBezTo>
                  <a:cubicBezTo>
                    <a:pt x="444" y="192"/>
                    <a:pt x="436" y="201"/>
                    <a:pt x="432" y="217"/>
                  </a:cubicBezTo>
                  <a:cubicBezTo>
                    <a:pt x="432" y="217"/>
                    <a:pt x="429" y="242"/>
                    <a:pt x="425" y="285"/>
                  </a:cubicBezTo>
                  <a:cubicBezTo>
                    <a:pt x="421" y="323"/>
                    <a:pt x="417" y="385"/>
                    <a:pt x="417" y="458"/>
                  </a:cubicBezTo>
                  <a:cubicBezTo>
                    <a:pt x="417" y="623"/>
                    <a:pt x="439" y="857"/>
                    <a:pt x="541" y="1037"/>
                  </a:cubicBezTo>
                  <a:cubicBezTo>
                    <a:pt x="620" y="1174"/>
                    <a:pt x="731" y="1251"/>
                    <a:pt x="855" y="1255"/>
                  </a:cubicBezTo>
                  <a:close/>
                  <a:moveTo>
                    <a:pt x="1263" y="1279"/>
                  </a:moveTo>
                  <a:cubicBezTo>
                    <a:pt x="1264" y="1279"/>
                    <a:pt x="1264" y="1279"/>
                    <a:pt x="1264" y="1279"/>
                  </a:cubicBezTo>
                  <a:cubicBezTo>
                    <a:pt x="1350" y="1279"/>
                    <a:pt x="1495" y="1207"/>
                    <a:pt x="1545" y="1046"/>
                  </a:cubicBezTo>
                  <a:cubicBezTo>
                    <a:pt x="1571" y="960"/>
                    <a:pt x="1585" y="858"/>
                    <a:pt x="1585" y="743"/>
                  </a:cubicBezTo>
                  <a:cubicBezTo>
                    <a:pt x="1585" y="600"/>
                    <a:pt x="1564" y="476"/>
                    <a:pt x="1555" y="429"/>
                  </a:cubicBezTo>
                  <a:cubicBezTo>
                    <a:pt x="1552" y="412"/>
                    <a:pt x="1550" y="402"/>
                    <a:pt x="1550" y="402"/>
                  </a:cubicBezTo>
                  <a:cubicBezTo>
                    <a:pt x="1548" y="394"/>
                    <a:pt x="1544" y="384"/>
                    <a:pt x="1536" y="384"/>
                  </a:cubicBezTo>
                  <a:cubicBezTo>
                    <a:pt x="1533" y="384"/>
                    <a:pt x="1530" y="386"/>
                    <a:pt x="1526" y="389"/>
                  </a:cubicBezTo>
                  <a:cubicBezTo>
                    <a:pt x="1526" y="389"/>
                    <a:pt x="1522" y="392"/>
                    <a:pt x="1515" y="398"/>
                  </a:cubicBezTo>
                  <a:cubicBezTo>
                    <a:pt x="1508" y="404"/>
                    <a:pt x="1497" y="412"/>
                    <a:pt x="1483" y="425"/>
                  </a:cubicBezTo>
                  <a:cubicBezTo>
                    <a:pt x="1464" y="442"/>
                    <a:pt x="1425" y="478"/>
                    <a:pt x="1380" y="527"/>
                  </a:cubicBezTo>
                  <a:cubicBezTo>
                    <a:pt x="1309" y="607"/>
                    <a:pt x="1214" y="732"/>
                    <a:pt x="1169" y="877"/>
                  </a:cubicBezTo>
                  <a:cubicBezTo>
                    <a:pt x="1144" y="962"/>
                    <a:pt x="1131" y="1035"/>
                    <a:pt x="1131" y="1095"/>
                  </a:cubicBezTo>
                  <a:cubicBezTo>
                    <a:pt x="1131" y="1139"/>
                    <a:pt x="1138" y="1177"/>
                    <a:pt x="1152" y="1207"/>
                  </a:cubicBezTo>
                  <a:cubicBezTo>
                    <a:pt x="1166" y="1237"/>
                    <a:pt x="1187" y="1257"/>
                    <a:pt x="1216" y="1271"/>
                  </a:cubicBezTo>
                  <a:cubicBezTo>
                    <a:pt x="1229" y="1276"/>
                    <a:pt x="1244" y="1279"/>
                    <a:pt x="1263" y="1279"/>
                  </a:cubicBezTo>
                  <a:close/>
                  <a:moveTo>
                    <a:pt x="1131" y="838"/>
                  </a:moveTo>
                  <a:cubicBezTo>
                    <a:pt x="1131" y="835"/>
                    <a:pt x="1133" y="832"/>
                    <a:pt x="1134" y="829"/>
                  </a:cubicBezTo>
                  <a:cubicBezTo>
                    <a:pt x="1039" y="594"/>
                    <a:pt x="822" y="418"/>
                    <a:pt x="798" y="398"/>
                  </a:cubicBezTo>
                  <a:cubicBezTo>
                    <a:pt x="790" y="392"/>
                    <a:pt x="786" y="389"/>
                    <a:pt x="786" y="389"/>
                  </a:cubicBezTo>
                  <a:cubicBezTo>
                    <a:pt x="782" y="386"/>
                    <a:pt x="778" y="384"/>
                    <a:pt x="775" y="384"/>
                  </a:cubicBezTo>
                  <a:cubicBezTo>
                    <a:pt x="767" y="384"/>
                    <a:pt x="763" y="394"/>
                    <a:pt x="760" y="403"/>
                  </a:cubicBezTo>
                  <a:cubicBezTo>
                    <a:pt x="760" y="404"/>
                    <a:pt x="758" y="414"/>
                    <a:pt x="755" y="429"/>
                  </a:cubicBezTo>
                  <a:cubicBezTo>
                    <a:pt x="752" y="441"/>
                    <a:pt x="748" y="467"/>
                    <a:pt x="743" y="503"/>
                  </a:cubicBezTo>
                  <a:cubicBezTo>
                    <a:pt x="734" y="559"/>
                    <a:pt x="725" y="647"/>
                    <a:pt x="725" y="743"/>
                  </a:cubicBezTo>
                  <a:cubicBezTo>
                    <a:pt x="725" y="860"/>
                    <a:pt x="738" y="962"/>
                    <a:pt x="766" y="1046"/>
                  </a:cubicBezTo>
                  <a:cubicBezTo>
                    <a:pt x="816" y="1207"/>
                    <a:pt x="964" y="1279"/>
                    <a:pt x="1053" y="1279"/>
                  </a:cubicBezTo>
                  <a:cubicBezTo>
                    <a:pt x="1054" y="1279"/>
                    <a:pt x="1054" y="1279"/>
                    <a:pt x="1054" y="1279"/>
                  </a:cubicBezTo>
                  <a:cubicBezTo>
                    <a:pt x="1073" y="1279"/>
                    <a:pt x="1089" y="1276"/>
                    <a:pt x="1103" y="1270"/>
                  </a:cubicBezTo>
                  <a:cubicBezTo>
                    <a:pt x="1110" y="1267"/>
                    <a:pt x="1117" y="1264"/>
                    <a:pt x="1125" y="1258"/>
                  </a:cubicBezTo>
                  <a:cubicBezTo>
                    <a:pt x="1119" y="1250"/>
                    <a:pt x="1113" y="1240"/>
                    <a:pt x="1108" y="1228"/>
                  </a:cubicBezTo>
                  <a:cubicBezTo>
                    <a:pt x="1090" y="1193"/>
                    <a:pt x="1082" y="1149"/>
                    <a:pt x="1081" y="1095"/>
                  </a:cubicBezTo>
                  <a:cubicBezTo>
                    <a:pt x="1082" y="1028"/>
                    <a:pt x="1095" y="950"/>
                    <a:pt x="1123" y="862"/>
                  </a:cubicBezTo>
                  <a:cubicBezTo>
                    <a:pt x="1125" y="855"/>
                    <a:pt x="1128" y="846"/>
                    <a:pt x="1131" y="838"/>
                  </a:cubicBezTo>
                  <a:close/>
                  <a:moveTo>
                    <a:pt x="1159" y="766"/>
                  </a:moveTo>
                  <a:cubicBezTo>
                    <a:pt x="1208" y="661"/>
                    <a:pt x="1281" y="558"/>
                    <a:pt x="1378" y="457"/>
                  </a:cubicBezTo>
                  <a:cubicBezTo>
                    <a:pt x="1312" y="256"/>
                    <a:pt x="1219" y="92"/>
                    <a:pt x="1182" y="31"/>
                  </a:cubicBezTo>
                  <a:cubicBezTo>
                    <a:pt x="1174" y="19"/>
                    <a:pt x="1170" y="12"/>
                    <a:pt x="1170" y="12"/>
                  </a:cubicBezTo>
                  <a:cubicBezTo>
                    <a:pt x="1163" y="1"/>
                    <a:pt x="1157" y="0"/>
                    <a:pt x="1155" y="0"/>
                  </a:cubicBezTo>
                  <a:cubicBezTo>
                    <a:pt x="1150" y="0"/>
                    <a:pt x="1144" y="4"/>
                    <a:pt x="1139" y="13"/>
                  </a:cubicBezTo>
                  <a:cubicBezTo>
                    <a:pt x="1139" y="13"/>
                    <a:pt x="1134" y="19"/>
                    <a:pt x="1127" y="31"/>
                  </a:cubicBezTo>
                  <a:cubicBezTo>
                    <a:pt x="1116" y="49"/>
                    <a:pt x="1106" y="67"/>
                    <a:pt x="1095" y="85"/>
                  </a:cubicBezTo>
                  <a:cubicBezTo>
                    <a:pt x="1072" y="127"/>
                    <a:pt x="1036" y="193"/>
                    <a:pt x="1000" y="277"/>
                  </a:cubicBezTo>
                  <a:cubicBezTo>
                    <a:pt x="975" y="334"/>
                    <a:pt x="952" y="393"/>
                    <a:pt x="932" y="453"/>
                  </a:cubicBezTo>
                  <a:cubicBezTo>
                    <a:pt x="1002" y="523"/>
                    <a:pt x="1097" y="633"/>
                    <a:pt x="1159" y="766"/>
                  </a:cubicBezTo>
                  <a:close/>
                  <a:moveTo>
                    <a:pt x="1562" y="341"/>
                  </a:moveTo>
                  <a:cubicBezTo>
                    <a:pt x="1580" y="350"/>
                    <a:pt x="1593" y="368"/>
                    <a:pt x="1598" y="392"/>
                  </a:cubicBezTo>
                  <a:cubicBezTo>
                    <a:pt x="1598" y="392"/>
                    <a:pt x="1599" y="393"/>
                    <a:pt x="1599" y="394"/>
                  </a:cubicBezTo>
                  <a:cubicBezTo>
                    <a:pt x="1607" y="434"/>
                    <a:pt x="1635" y="577"/>
                    <a:pt x="1635" y="743"/>
                  </a:cubicBezTo>
                  <a:cubicBezTo>
                    <a:pt x="1635" y="863"/>
                    <a:pt x="1620" y="970"/>
                    <a:pt x="1592" y="1061"/>
                  </a:cubicBezTo>
                  <a:cubicBezTo>
                    <a:pt x="1562" y="1157"/>
                    <a:pt x="1506" y="1218"/>
                    <a:pt x="1458" y="1255"/>
                  </a:cubicBezTo>
                  <a:cubicBezTo>
                    <a:pt x="1581" y="1249"/>
                    <a:pt x="1690" y="1172"/>
                    <a:pt x="1768" y="1037"/>
                  </a:cubicBezTo>
                  <a:cubicBezTo>
                    <a:pt x="1871" y="857"/>
                    <a:pt x="1892" y="623"/>
                    <a:pt x="1892" y="458"/>
                  </a:cubicBezTo>
                  <a:cubicBezTo>
                    <a:pt x="1892" y="400"/>
                    <a:pt x="1890" y="341"/>
                    <a:pt x="1884" y="284"/>
                  </a:cubicBezTo>
                  <a:cubicBezTo>
                    <a:pt x="1880" y="242"/>
                    <a:pt x="1877" y="217"/>
                    <a:pt x="1877" y="217"/>
                  </a:cubicBezTo>
                  <a:cubicBezTo>
                    <a:pt x="1874" y="201"/>
                    <a:pt x="1865" y="192"/>
                    <a:pt x="1850" y="192"/>
                  </a:cubicBezTo>
                  <a:cubicBezTo>
                    <a:pt x="1848" y="192"/>
                    <a:pt x="1843" y="192"/>
                    <a:pt x="1837" y="195"/>
                  </a:cubicBezTo>
                  <a:cubicBezTo>
                    <a:pt x="1837" y="195"/>
                    <a:pt x="1837" y="195"/>
                    <a:pt x="1837" y="195"/>
                  </a:cubicBezTo>
                  <a:cubicBezTo>
                    <a:pt x="1837" y="195"/>
                    <a:pt x="1837" y="195"/>
                    <a:pt x="1837" y="195"/>
                  </a:cubicBezTo>
                  <a:cubicBezTo>
                    <a:pt x="1837" y="195"/>
                    <a:pt x="1830" y="197"/>
                    <a:pt x="1818" y="203"/>
                  </a:cubicBezTo>
                  <a:cubicBezTo>
                    <a:pt x="1806" y="208"/>
                    <a:pt x="1790" y="215"/>
                    <a:pt x="1769" y="225"/>
                  </a:cubicBezTo>
                  <a:cubicBezTo>
                    <a:pt x="1762" y="228"/>
                    <a:pt x="1762" y="228"/>
                    <a:pt x="1762" y="228"/>
                  </a:cubicBezTo>
                  <a:cubicBezTo>
                    <a:pt x="1700" y="258"/>
                    <a:pt x="1639" y="292"/>
                    <a:pt x="1581" y="328"/>
                  </a:cubicBezTo>
                  <a:cubicBezTo>
                    <a:pt x="1575" y="332"/>
                    <a:pt x="1568" y="336"/>
                    <a:pt x="1562" y="341"/>
                  </a:cubicBezTo>
                  <a:close/>
                  <a:moveTo>
                    <a:pt x="1586" y="267"/>
                  </a:moveTo>
                  <a:cubicBezTo>
                    <a:pt x="1567" y="172"/>
                    <a:pt x="1546" y="101"/>
                    <a:pt x="1537" y="75"/>
                  </a:cubicBezTo>
                  <a:cubicBezTo>
                    <a:pt x="1537" y="74"/>
                    <a:pt x="1537" y="73"/>
                    <a:pt x="1536" y="73"/>
                  </a:cubicBezTo>
                  <a:cubicBezTo>
                    <a:pt x="1531" y="59"/>
                    <a:pt x="1523" y="52"/>
                    <a:pt x="1511" y="52"/>
                  </a:cubicBezTo>
                  <a:cubicBezTo>
                    <a:pt x="1510" y="52"/>
                    <a:pt x="1508" y="52"/>
                    <a:pt x="1506" y="53"/>
                  </a:cubicBezTo>
                  <a:cubicBezTo>
                    <a:pt x="1506" y="53"/>
                    <a:pt x="1506" y="53"/>
                    <a:pt x="1506" y="53"/>
                  </a:cubicBezTo>
                  <a:cubicBezTo>
                    <a:pt x="1506" y="53"/>
                    <a:pt x="1506" y="53"/>
                    <a:pt x="1506" y="53"/>
                  </a:cubicBezTo>
                  <a:cubicBezTo>
                    <a:pt x="1502" y="53"/>
                    <a:pt x="1498" y="55"/>
                    <a:pt x="1494" y="57"/>
                  </a:cubicBezTo>
                  <a:cubicBezTo>
                    <a:pt x="1494" y="57"/>
                    <a:pt x="1494" y="57"/>
                    <a:pt x="1494" y="57"/>
                  </a:cubicBezTo>
                  <a:cubicBezTo>
                    <a:pt x="1494" y="58"/>
                    <a:pt x="1494" y="58"/>
                    <a:pt x="1494" y="58"/>
                  </a:cubicBezTo>
                  <a:cubicBezTo>
                    <a:pt x="1494" y="58"/>
                    <a:pt x="1467" y="74"/>
                    <a:pt x="1425" y="104"/>
                  </a:cubicBezTo>
                  <a:cubicBezTo>
                    <a:pt x="1402" y="121"/>
                    <a:pt x="1366" y="148"/>
                    <a:pt x="1321" y="185"/>
                  </a:cubicBezTo>
                  <a:cubicBezTo>
                    <a:pt x="1354" y="252"/>
                    <a:pt x="1383" y="321"/>
                    <a:pt x="1408" y="389"/>
                  </a:cubicBezTo>
                  <a:cubicBezTo>
                    <a:pt x="1461" y="347"/>
                    <a:pt x="1519" y="307"/>
                    <a:pt x="1586" y="267"/>
                  </a:cubicBezTo>
                  <a:close/>
                  <a:moveTo>
                    <a:pt x="988" y="185"/>
                  </a:moveTo>
                  <a:cubicBezTo>
                    <a:pt x="953" y="156"/>
                    <a:pt x="918" y="128"/>
                    <a:pt x="884" y="104"/>
                  </a:cubicBezTo>
                  <a:cubicBezTo>
                    <a:pt x="843" y="74"/>
                    <a:pt x="816" y="58"/>
                    <a:pt x="815" y="58"/>
                  </a:cubicBezTo>
                  <a:cubicBezTo>
                    <a:pt x="815" y="57"/>
                    <a:pt x="815" y="57"/>
                    <a:pt x="815" y="57"/>
                  </a:cubicBezTo>
                  <a:cubicBezTo>
                    <a:pt x="815" y="57"/>
                    <a:pt x="815" y="57"/>
                    <a:pt x="815" y="57"/>
                  </a:cubicBezTo>
                  <a:cubicBezTo>
                    <a:pt x="811" y="55"/>
                    <a:pt x="807" y="53"/>
                    <a:pt x="804" y="53"/>
                  </a:cubicBezTo>
                  <a:cubicBezTo>
                    <a:pt x="803" y="53"/>
                    <a:pt x="803" y="53"/>
                    <a:pt x="803" y="53"/>
                  </a:cubicBezTo>
                  <a:cubicBezTo>
                    <a:pt x="803" y="53"/>
                    <a:pt x="803" y="53"/>
                    <a:pt x="803" y="53"/>
                  </a:cubicBezTo>
                  <a:cubicBezTo>
                    <a:pt x="801" y="52"/>
                    <a:pt x="800" y="52"/>
                    <a:pt x="798" y="52"/>
                  </a:cubicBezTo>
                  <a:cubicBezTo>
                    <a:pt x="787" y="52"/>
                    <a:pt x="778" y="59"/>
                    <a:pt x="773" y="73"/>
                  </a:cubicBezTo>
                  <a:cubicBezTo>
                    <a:pt x="773" y="73"/>
                    <a:pt x="773" y="74"/>
                    <a:pt x="772" y="75"/>
                  </a:cubicBezTo>
                  <a:cubicBezTo>
                    <a:pt x="764" y="101"/>
                    <a:pt x="742" y="172"/>
                    <a:pt x="724" y="267"/>
                  </a:cubicBezTo>
                  <a:cubicBezTo>
                    <a:pt x="790" y="307"/>
                    <a:pt x="848" y="347"/>
                    <a:pt x="902" y="389"/>
                  </a:cubicBezTo>
                  <a:cubicBezTo>
                    <a:pt x="925" y="323"/>
                    <a:pt x="954" y="254"/>
                    <a:pt x="988" y="185"/>
                  </a:cubicBezTo>
                  <a:close/>
                  <a:moveTo>
                    <a:pt x="388" y="725"/>
                  </a:moveTo>
                  <a:cubicBezTo>
                    <a:pt x="377" y="657"/>
                    <a:pt x="370" y="584"/>
                    <a:pt x="368" y="506"/>
                  </a:cubicBezTo>
                  <a:cubicBezTo>
                    <a:pt x="303" y="500"/>
                    <a:pt x="251" y="498"/>
                    <a:pt x="219" y="498"/>
                  </a:cubicBezTo>
                  <a:cubicBezTo>
                    <a:pt x="212" y="498"/>
                    <a:pt x="206" y="498"/>
                    <a:pt x="200" y="498"/>
                  </a:cubicBezTo>
                  <a:cubicBezTo>
                    <a:pt x="164" y="498"/>
                    <a:pt x="143" y="499"/>
                    <a:pt x="143" y="499"/>
                  </a:cubicBezTo>
                  <a:cubicBezTo>
                    <a:pt x="129" y="500"/>
                    <a:pt x="116" y="507"/>
                    <a:pt x="107" y="520"/>
                  </a:cubicBezTo>
                  <a:cubicBezTo>
                    <a:pt x="102" y="528"/>
                    <a:pt x="99" y="537"/>
                    <a:pt x="100" y="546"/>
                  </a:cubicBezTo>
                  <a:cubicBezTo>
                    <a:pt x="102" y="571"/>
                    <a:pt x="119" y="661"/>
                    <a:pt x="226" y="796"/>
                  </a:cubicBezTo>
                  <a:cubicBezTo>
                    <a:pt x="280" y="769"/>
                    <a:pt x="335" y="745"/>
                    <a:pt x="388" y="725"/>
                  </a:cubicBezTo>
                  <a:close/>
                  <a:moveTo>
                    <a:pt x="2210" y="546"/>
                  </a:moveTo>
                  <a:cubicBezTo>
                    <a:pt x="2211" y="538"/>
                    <a:pt x="2206" y="525"/>
                    <a:pt x="2203" y="520"/>
                  </a:cubicBezTo>
                  <a:cubicBezTo>
                    <a:pt x="2194" y="507"/>
                    <a:pt x="2181" y="500"/>
                    <a:pt x="2167" y="499"/>
                  </a:cubicBezTo>
                  <a:cubicBezTo>
                    <a:pt x="2166" y="499"/>
                    <a:pt x="2145" y="498"/>
                    <a:pt x="2110" y="498"/>
                  </a:cubicBezTo>
                  <a:cubicBezTo>
                    <a:pt x="2104" y="498"/>
                    <a:pt x="2097" y="498"/>
                    <a:pt x="2090" y="498"/>
                  </a:cubicBezTo>
                  <a:cubicBezTo>
                    <a:pt x="2058" y="498"/>
                    <a:pt x="2006" y="500"/>
                    <a:pt x="1941" y="506"/>
                  </a:cubicBezTo>
                  <a:cubicBezTo>
                    <a:pt x="1939" y="581"/>
                    <a:pt x="1933" y="654"/>
                    <a:pt x="1922" y="725"/>
                  </a:cubicBezTo>
                  <a:cubicBezTo>
                    <a:pt x="1974" y="745"/>
                    <a:pt x="2029" y="769"/>
                    <a:pt x="2084" y="796"/>
                  </a:cubicBezTo>
                  <a:cubicBezTo>
                    <a:pt x="2191" y="660"/>
                    <a:pt x="2207" y="571"/>
                    <a:pt x="2210" y="546"/>
                  </a:cubicBezTo>
                  <a:close/>
                  <a:moveTo>
                    <a:pt x="2291" y="978"/>
                  </a:moveTo>
                  <a:cubicBezTo>
                    <a:pt x="2291" y="978"/>
                    <a:pt x="2285" y="974"/>
                    <a:pt x="2274" y="966"/>
                  </a:cubicBezTo>
                  <a:cubicBezTo>
                    <a:pt x="2274" y="966"/>
                    <a:pt x="2274" y="966"/>
                    <a:pt x="2274" y="966"/>
                  </a:cubicBezTo>
                  <a:cubicBezTo>
                    <a:pt x="2274" y="966"/>
                    <a:pt x="2274" y="966"/>
                    <a:pt x="2274" y="966"/>
                  </a:cubicBezTo>
                  <a:cubicBezTo>
                    <a:pt x="2266" y="960"/>
                    <a:pt x="2254" y="952"/>
                    <a:pt x="2239" y="943"/>
                  </a:cubicBezTo>
                  <a:cubicBezTo>
                    <a:pt x="2236" y="940"/>
                    <a:pt x="2231" y="938"/>
                    <a:pt x="2227" y="935"/>
                  </a:cubicBezTo>
                  <a:cubicBezTo>
                    <a:pt x="2191" y="911"/>
                    <a:pt x="2132" y="876"/>
                    <a:pt x="2060" y="840"/>
                  </a:cubicBezTo>
                  <a:cubicBezTo>
                    <a:pt x="2011" y="815"/>
                    <a:pt x="1961" y="793"/>
                    <a:pt x="1913" y="775"/>
                  </a:cubicBezTo>
                  <a:cubicBezTo>
                    <a:pt x="1891" y="885"/>
                    <a:pt x="1857" y="981"/>
                    <a:pt x="1811" y="1061"/>
                  </a:cubicBezTo>
                  <a:cubicBezTo>
                    <a:pt x="1763" y="1145"/>
                    <a:pt x="1704" y="1209"/>
                    <a:pt x="1633" y="1251"/>
                  </a:cubicBezTo>
                  <a:cubicBezTo>
                    <a:pt x="2143" y="1223"/>
                    <a:pt x="2286" y="1059"/>
                    <a:pt x="2301" y="1040"/>
                  </a:cubicBezTo>
                  <a:cubicBezTo>
                    <a:pt x="2301" y="1040"/>
                    <a:pt x="2301" y="1040"/>
                    <a:pt x="2301" y="1040"/>
                  </a:cubicBezTo>
                  <a:cubicBezTo>
                    <a:pt x="2306" y="1032"/>
                    <a:pt x="2309" y="1024"/>
                    <a:pt x="2309" y="1015"/>
                  </a:cubicBezTo>
                  <a:cubicBezTo>
                    <a:pt x="2309" y="1000"/>
                    <a:pt x="2302" y="986"/>
                    <a:pt x="2291" y="978"/>
                  </a:cubicBezTo>
                  <a:close/>
                  <a:moveTo>
                    <a:pt x="499" y="1061"/>
                  </a:moveTo>
                  <a:cubicBezTo>
                    <a:pt x="453" y="981"/>
                    <a:pt x="419" y="885"/>
                    <a:pt x="397" y="775"/>
                  </a:cubicBezTo>
                  <a:cubicBezTo>
                    <a:pt x="225" y="840"/>
                    <a:pt x="87" y="930"/>
                    <a:pt x="35" y="966"/>
                  </a:cubicBezTo>
                  <a:cubicBezTo>
                    <a:pt x="24" y="974"/>
                    <a:pt x="19" y="978"/>
                    <a:pt x="18" y="978"/>
                  </a:cubicBezTo>
                  <a:cubicBezTo>
                    <a:pt x="7" y="986"/>
                    <a:pt x="0" y="1000"/>
                    <a:pt x="0" y="1015"/>
                  </a:cubicBezTo>
                  <a:cubicBezTo>
                    <a:pt x="0" y="1024"/>
                    <a:pt x="3" y="1032"/>
                    <a:pt x="8" y="1040"/>
                  </a:cubicBezTo>
                  <a:cubicBezTo>
                    <a:pt x="8" y="1040"/>
                    <a:pt x="9" y="1041"/>
                    <a:pt x="9" y="1041"/>
                  </a:cubicBezTo>
                  <a:cubicBezTo>
                    <a:pt x="10" y="1042"/>
                    <a:pt x="11" y="1044"/>
                    <a:pt x="12" y="1045"/>
                  </a:cubicBezTo>
                  <a:cubicBezTo>
                    <a:pt x="13" y="1046"/>
                    <a:pt x="13" y="1047"/>
                    <a:pt x="14" y="1048"/>
                  </a:cubicBezTo>
                  <a:cubicBezTo>
                    <a:pt x="18" y="1051"/>
                    <a:pt x="26" y="1060"/>
                    <a:pt x="39" y="1070"/>
                  </a:cubicBezTo>
                  <a:cubicBezTo>
                    <a:pt x="60" y="1089"/>
                    <a:pt x="99" y="1117"/>
                    <a:pt x="161" y="1144"/>
                  </a:cubicBezTo>
                  <a:cubicBezTo>
                    <a:pt x="289" y="1202"/>
                    <a:pt x="467" y="1239"/>
                    <a:pt x="676" y="1251"/>
                  </a:cubicBezTo>
                  <a:cubicBezTo>
                    <a:pt x="607" y="1209"/>
                    <a:pt x="546" y="1144"/>
                    <a:pt x="499" y="1061"/>
                  </a:cubicBezTo>
                  <a:close/>
                  <a:moveTo>
                    <a:pt x="1849" y="1288"/>
                  </a:moveTo>
                  <a:cubicBezTo>
                    <a:pt x="1823" y="1288"/>
                    <a:pt x="1784" y="1293"/>
                    <a:pt x="1726" y="1301"/>
                  </a:cubicBezTo>
                  <a:cubicBezTo>
                    <a:pt x="1717" y="1302"/>
                    <a:pt x="1708" y="1304"/>
                    <a:pt x="1699" y="1305"/>
                  </a:cubicBezTo>
                  <a:cubicBezTo>
                    <a:pt x="1673" y="1308"/>
                    <a:pt x="1642" y="1310"/>
                    <a:pt x="1601" y="1310"/>
                  </a:cubicBezTo>
                  <a:cubicBezTo>
                    <a:pt x="1575" y="1310"/>
                    <a:pt x="1549" y="1310"/>
                    <a:pt x="1521" y="1309"/>
                  </a:cubicBezTo>
                  <a:cubicBezTo>
                    <a:pt x="1519" y="1309"/>
                    <a:pt x="1519" y="1309"/>
                    <a:pt x="1519" y="1309"/>
                  </a:cubicBezTo>
                  <a:cubicBezTo>
                    <a:pt x="1492" y="1308"/>
                    <a:pt x="1462" y="1308"/>
                    <a:pt x="1432" y="1308"/>
                  </a:cubicBezTo>
                  <a:cubicBezTo>
                    <a:pt x="1370" y="1308"/>
                    <a:pt x="1289" y="1310"/>
                    <a:pt x="1218" y="1330"/>
                  </a:cubicBezTo>
                  <a:cubicBezTo>
                    <a:pt x="1215" y="1331"/>
                    <a:pt x="1212" y="1335"/>
                    <a:pt x="1212" y="1337"/>
                  </a:cubicBezTo>
                  <a:cubicBezTo>
                    <a:pt x="1213" y="1340"/>
                    <a:pt x="1217" y="1341"/>
                    <a:pt x="1221" y="1341"/>
                  </a:cubicBezTo>
                  <a:cubicBezTo>
                    <a:pt x="1222" y="1341"/>
                    <a:pt x="1223" y="1340"/>
                    <a:pt x="1224" y="1340"/>
                  </a:cubicBezTo>
                  <a:cubicBezTo>
                    <a:pt x="1253" y="1338"/>
                    <a:pt x="1280" y="1337"/>
                    <a:pt x="1305" y="1337"/>
                  </a:cubicBezTo>
                  <a:cubicBezTo>
                    <a:pt x="1398" y="1337"/>
                    <a:pt x="1462" y="1353"/>
                    <a:pt x="1523" y="1368"/>
                  </a:cubicBezTo>
                  <a:cubicBezTo>
                    <a:pt x="1580" y="1383"/>
                    <a:pt x="1635" y="1396"/>
                    <a:pt x="1711" y="1396"/>
                  </a:cubicBezTo>
                  <a:cubicBezTo>
                    <a:pt x="1791" y="1396"/>
                    <a:pt x="1855" y="1379"/>
                    <a:pt x="1881" y="1351"/>
                  </a:cubicBezTo>
                  <a:cubicBezTo>
                    <a:pt x="1890" y="1341"/>
                    <a:pt x="1894" y="1330"/>
                    <a:pt x="1893" y="1319"/>
                  </a:cubicBezTo>
                  <a:cubicBezTo>
                    <a:pt x="1891" y="1297"/>
                    <a:pt x="1884" y="1288"/>
                    <a:pt x="1849" y="1288"/>
                  </a:cubicBezTo>
                  <a:close/>
                  <a:moveTo>
                    <a:pt x="1091" y="1330"/>
                  </a:moveTo>
                  <a:cubicBezTo>
                    <a:pt x="1020" y="1310"/>
                    <a:pt x="939" y="1308"/>
                    <a:pt x="877" y="1308"/>
                  </a:cubicBezTo>
                  <a:cubicBezTo>
                    <a:pt x="877" y="1308"/>
                    <a:pt x="877" y="1308"/>
                    <a:pt x="877" y="1308"/>
                  </a:cubicBezTo>
                  <a:cubicBezTo>
                    <a:pt x="847" y="1308"/>
                    <a:pt x="817" y="1308"/>
                    <a:pt x="791" y="1309"/>
                  </a:cubicBezTo>
                  <a:cubicBezTo>
                    <a:pt x="788" y="1309"/>
                    <a:pt x="788" y="1309"/>
                    <a:pt x="788" y="1309"/>
                  </a:cubicBezTo>
                  <a:cubicBezTo>
                    <a:pt x="760" y="1310"/>
                    <a:pt x="734" y="1310"/>
                    <a:pt x="709" y="1310"/>
                  </a:cubicBezTo>
                  <a:cubicBezTo>
                    <a:pt x="667" y="1310"/>
                    <a:pt x="636" y="1308"/>
                    <a:pt x="611" y="1305"/>
                  </a:cubicBezTo>
                  <a:cubicBezTo>
                    <a:pt x="601" y="1304"/>
                    <a:pt x="592" y="1302"/>
                    <a:pt x="583" y="1301"/>
                  </a:cubicBezTo>
                  <a:cubicBezTo>
                    <a:pt x="525" y="1293"/>
                    <a:pt x="486" y="1288"/>
                    <a:pt x="460" y="1288"/>
                  </a:cubicBezTo>
                  <a:cubicBezTo>
                    <a:pt x="425" y="1288"/>
                    <a:pt x="418" y="1297"/>
                    <a:pt x="416" y="1319"/>
                  </a:cubicBezTo>
                  <a:cubicBezTo>
                    <a:pt x="415" y="1330"/>
                    <a:pt x="419" y="1341"/>
                    <a:pt x="428" y="1350"/>
                  </a:cubicBezTo>
                  <a:cubicBezTo>
                    <a:pt x="453" y="1379"/>
                    <a:pt x="519" y="1396"/>
                    <a:pt x="599" y="1396"/>
                  </a:cubicBezTo>
                  <a:cubicBezTo>
                    <a:pt x="675" y="1396"/>
                    <a:pt x="729" y="1383"/>
                    <a:pt x="787" y="1368"/>
                  </a:cubicBezTo>
                  <a:cubicBezTo>
                    <a:pt x="848" y="1353"/>
                    <a:pt x="911" y="1337"/>
                    <a:pt x="1004" y="1337"/>
                  </a:cubicBezTo>
                  <a:cubicBezTo>
                    <a:pt x="1030" y="1337"/>
                    <a:pt x="1057" y="1338"/>
                    <a:pt x="1085" y="1340"/>
                  </a:cubicBezTo>
                  <a:cubicBezTo>
                    <a:pt x="1086" y="1340"/>
                    <a:pt x="1087" y="1341"/>
                    <a:pt x="1088" y="1341"/>
                  </a:cubicBezTo>
                  <a:cubicBezTo>
                    <a:pt x="1092" y="1341"/>
                    <a:pt x="1097" y="1340"/>
                    <a:pt x="1097" y="1337"/>
                  </a:cubicBezTo>
                  <a:cubicBezTo>
                    <a:pt x="1097" y="1335"/>
                    <a:pt x="1095" y="1331"/>
                    <a:pt x="1091" y="1330"/>
                  </a:cubicBezTo>
                  <a:close/>
                </a:path>
              </a:pathLst>
            </a:custGeom>
            <a:solidFill>
              <a:srgbClr val="DD03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sz="1800" dirty="0"/>
            </a:p>
          </p:txBody>
        </p:sp>
      </p:grpSp>
      <p:sp>
        <p:nvSpPr>
          <p:cNvPr id="4" name="Footer Placeholder 3">
            <a:extLst>
              <a:ext uri="{FF2B5EF4-FFF2-40B4-BE49-F238E27FC236}">
                <a16:creationId xmlns:a16="http://schemas.microsoft.com/office/drawing/2014/main" id="{A39B51D2-7FE2-E74F-B12C-4953FC72FC52}"/>
              </a:ext>
            </a:extLst>
          </p:cNvPr>
          <p:cNvSpPr>
            <a:spLocks noGrp="1"/>
          </p:cNvSpPr>
          <p:nvPr>
            <p:ph type="ftr" sz="quarter" idx="3"/>
          </p:nvPr>
        </p:nvSpPr>
        <p:spPr>
          <a:xfrm>
            <a:off x="316233" y="6188903"/>
            <a:ext cx="3343275" cy="365125"/>
          </a:xfrm>
          <a:prstGeom prst="rect">
            <a:avLst/>
          </a:prstGeom>
        </p:spPr>
        <p:txBody>
          <a:bodyPr vert="horz" lIns="0" tIns="0" rIns="0" bIns="0" rtlCol="0" anchor="b" anchorCtr="0"/>
          <a:lstStyle>
            <a:lvl1pPr algn="l">
              <a:defRPr sz="1201" b="0" i="0">
                <a:solidFill>
                  <a:schemeClr val="tx2"/>
                </a:solidFill>
                <a:latin typeface="Montserrat Light" pitchFamily="2" charset="77"/>
              </a:defRPr>
            </a:lvl1pPr>
          </a:lstStyle>
          <a:p>
            <a:r>
              <a:rPr lang="en-US" dirty="0"/>
              <a:t>Page </a:t>
            </a:r>
            <a:fld id="{9B9BA90C-EAA5-9446-B68C-B7124104B36D}" type="slidenum">
              <a:rPr lang="en-US" smtClean="0"/>
              <a:pPr/>
              <a:t>‹#›</a:t>
            </a:fld>
            <a:endParaRPr lang="en-US" dirty="0"/>
          </a:p>
        </p:txBody>
      </p:sp>
    </p:spTree>
    <p:extLst>
      <p:ext uri="{BB962C8B-B14F-4D97-AF65-F5344CB8AC3E}">
        <p14:creationId xmlns:p14="http://schemas.microsoft.com/office/powerpoint/2010/main" val="2180352252"/>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0" r:id="rId3"/>
    <p:sldLayoutId id="2147483671" r:id="rId4"/>
    <p:sldLayoutId id="2147483687" r:id="rId5"/>
  </p:sldLayoutIdLst>
  <p:transition>
    <p:fade/>
  </p:transition>
  <p:txStyles>
    <p:titleStyle>
      <a:lvl1pPr algn="l" defTabSz="914276" rtl="0" eaLnBrk="1" latinLnBrk="0" hangingPunct="1">
        <a:lnSpc>
          <a:spcPct val="90000"/>
        </a:lnSpc>
        <a:spcBef>
          <a:spcPct val="0"/>
        </a:spcBef>
        <a:buNone/>
        <a:defRPr sz="3599" b="1" i="0" kern="1200">
          <a:solidFill>
            <a:schemeClr val="tx2"/>
          </a:solidFill>
          <a:latin typeface="Montserrat" pitchFamily="2" charset="77"/>
          <a:ea typeface="+mj-ea"/>
          <a:cs typeface="+mj-cs"/>
        </a:defRPr>
      </a:lvl1pPr>
    </p:titleStyle>
    <p:bodyStyle>
      <a:lvl1pPr marL="0" indent="0" algn="l" defTabSz="914276" rtl="0" eaLnBrk="1" latinLnBrk="0" hangingPunct="1">
        <a:lnSpc>
          <a:spcPct val="120000"/>
        </a:lnSpc>
        <a:spcBef>
          <a:spcPts val="0"/>
        </a:spcBef>
        <a:spcAft>
          <a:spcPts val="800"/>
        </a:spcAft>
        <a:buFont typeface="Arial" panose="020B0604020202020204" pitchFamily="34" charset="0"/>
        <a:buNone/>
        <a:defRPr sz="1400" kern="1200">
          <a:solidFill>
            <a:schemeClr val="tx1"/>
          </a:solidFill>
          <a:latin typeface="Montserrat Medium" pitchFamily="2" charset="77"/>
          <a:ea typeface="+mn-ea"/>
          <a:cs typeface="+mn-cs"/>
        </a:defRPr>
      </a:lvl1pPr>
      <a:lvl2pPr marL="143980" indent="-143980" algn="l" defTabSz="914276" rtl="0" eaLnBrk="1" latinLnBrk="0" hangingPunct="1">
        <a:lnSpc>
          <a:spcPct val="120000"/>
        </a:lnSpc>
        <a:spcBef>
          <a:spcPts val="0"/>
        </a:spcBef>
        <a:spcAft>
          <a:spcPts val="800"/>
        </a:spcAft>
        <a:buFont typeface="Arial" panose="020B0604020202020204" pitchFamily="34" charset="0"/>
        <a:buChar char="•"/>
        <a:defRPr sz="1400" kern="1200">
          <a:solidFill>
            <a:schemeClr val="tx1"/>
          </a:solidFill>
          <a:latin typeface="Montserrat Medium" pitchFamily="2" charset="77"/>
          <a:ea typeface="+mn-ea"/>
          <a:cs typeface="+mn-cs"/>
        </a:defRPr>
      </a:lvl2pPr>
      <a:lvl3pPr marL="287961" indent="-143980" algn="l" defTabSz="914276" rtl="0" eaLnBrk="1" latinLnBrk="0" hangingPunct="1">
        <a:lnSpc>
          <a:spcPct val="120000"/>
        </a:lnSpc>
        <a:spcBef>
          <a:spcPts val="0"/>
        </a:spcBef>
        <a:spcAft>
          <a:spcPts val="800"/>
        </a:spcAft>
        <a:buFont typeface="Monaco" pitchFamily="2" charset="77"/>
        <a:buChar char="⎼"/>
        <a:defRPr sz="1201" kern="1200">
          <a:solidFill>
            <a:schemeClr val="tx1"/>
          </a:solidFill>
          <a:latin typeface="Montserrat Medium" pitchFamily="2" charset="77"/>
          <a:ea typeface="+mn-ea"/>
          <a:cs typeface="+mn-cs"/>
        </a:defRPr>
      </a:lvl3pPr>
      <a:lvl4pPr marL="431940" indent="-143980" algn="l" defTabSz="914276" rtl="0" eaLnBrk="1" latinLnBrk="0" hangingPunct="1">
        <a:lnSpc>
          <a:spcPct val="120000"/>
        </a:lnSpc>
        <a:spcBef>
          <a:spcPts val="0"/>
        </a:spcBef>
        <a:spcAft>
          <a:spcPts val="800"/>
        </a:spcAft>
        <a:buFont typeface="System Font Regular"/>
        <a:buChar char="»"/>
        <a:defRPr sz="1201" b="0" i="0" kern="1200">
          <a:solidFill>
            <a:schemeClr val="tx1"/>
          </a:solidFill>
          <a:latin typeface="Montserrat Light" pitchFamily="2" charset="77"/>
          <a:ea typeface="+mn-ea"/>
          <a:cs typeface="+mn-cs"/>
        </a:defRPr>
      </a:lvl4pPr>
      <a:lvl5pPr marL="575922" indent="-143980" algn="l" defTabSz="914276" rtl="0" eaLnBrk="1" latinLnBrk="0" hangingPunct="1">
        <a:lnSpc>
          <a:spcPct val="100000"/>
        </a:lnSpc>
        <a:spcBef>
          <a:spcPts val="0"/>
        </a:spcBef>
        <a:spcAft>
          <a:spcPts val="800"/>
        </a:spcAft>
        <a:buFont typeface="Arial" panose="020B0604020202020204" pitchFamily="34" charset="0"/>
        <a:buChar char="•"/>
        <a:defRPr sz="1000" b="0" i="0" kern="1200">
          <a:solidFill>
            <a:schemeClr val="tx1"/>
          </a:solidFill>
          <a:latin typeface="Montserrat Light" pitchFamily="2" charset="77"/>
          <a:ea typeface="+mn-ea"/>
          <a:cs typeface="+mn-cs"/>
        </a:defRPr>
      </a:lvl5pPr>
      <a:lvl6pPr marL="2514256" indent="-228569" algn="l" defTabSz="9142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393" indent="-228569" algn="l" defTabSz="9142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530" indent="-228569" algn="l" defTabSz="9142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669" indent="-228569" algn="l" defTabSz="91427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276" rtl="0" eaLnBrk="1" latinLnBrk="0" hangingPunct="1">
        <a:defRPr sz="1800" kern="1200">
          <a:solidFill>
            <a:schemeClr val="tx1"/>
          </a:solidFill>
          <a:latin typeface="+mn-lt"/>
          <a:ea typeface="+mn-ea"/>
          <a:cs typeface="+mn-cs"/>
        </a:defRPr>
      </a:lvl1pPr>
      <a:lvl2pPr marL="457137" algn="l" defTabSz="914276" rtl="0" eaLnBrk="1" latinLnBrk="0" hangingPunct="1">
        <a:defRPr sz="1800" kern="1200">
          <a:solidFill>
            <a:schemeClr val="tx1"/>
          </a:solidFill>
          <a:latin typeface="+mn-lt"/>
          <a:ea typeface="+mn-ea"/>
          <a:cs typeface="+mn-cs"/>
        </a:defRPr>
      </a:lvl2pPr>
      <a:lvl3pPr marL="914276" algn="l" defTabSz="914276" rtl="0" eaLnBrk="1" latinLnBrk="0" hangingPunct="1">
        <a:defRPr sz="1800" kern="1200">
          <a:solidFill>
            <a:schemeClr val="tx1"/>
          </a:solidFill>
          <a:latin typeface="+mn-lt"/>
          <a:ea typeface="+mn-ea"/>
          <a:cs typeface="+mn-cs"/>
        </a:defRPr>
      </a:lvl3pPr>
      <a:lvl4pPr marL="1371412" algn="l" defTabSz="914276" rtl="0" eaLnBrk="1" latinLnBrk="0" hangingPunct="1">
        <a:defRPr sz="1800" kern="1200">
          <a:solidFill>
            <a:schemeClr val="tx1"/>
          </a:solidFill>
          <a:latin typeface="+mn-lt"/>
          <a:ea typeface="+mn-ea"/>
          <a:cs typeface="+mn-cs"/>
        </a:defRPr>
      </a:lvl4pPr>
      <a:lvl5pPr marL="1828551" algn="l" defTabSz="914276" rtl="0" eaLnBrk="1" latinLnBrk="0" hangingPunct="1">
        <a:defRPr sz="1800" kern="1200">
          <a:solidFill>
            <a:schemeClr val="tx1"/>
          </a:solidFill>
          <a:latin typeface="+mn-lt"/>
          <a:ea typeface="+mn-ea"/>
          <a:cs typeface="+mn-cs"/>
        </a:defRPr>
      </a:lvl5pPr>
      <a:lvl6pPr marL="2285689" algn="l" defTabSz="914276" rtl="0" eaLnBrk="1" latinLnBrk="0" hangingPunct="1">
        <a:defRPr sz="1800" kern="1200">
          <a:solidFill>
            <a:schemeClr val="tx1"/>
          </a:solidFill>
          <a:latin typeface="+mn-lt"/>
          <a:ea typeface="+mn-ea"/>
          <a:cs typeface="+mn-cs"/>
        </a:defRPr>
      </a:lvl6pPr>
      <a:lvl7pPr marL="2742825" algn="l" defTabSz="914276" rtl="0" eaLnBrk="1" latinLnBrk="0" hangingPunct="1">
        <a:defRPr sz="1800" kern="1200">
          <a:solidFill>
            <a:schemeClr val="tx1"/>
          </a:solidFill>
          <a:latin typeface="+mn-lt"/>
          <a:ea typeface="+mn-ea"/>
          <a:cs typeface="+mn-cs"/>
        </a:defRPr>
      </a:lvl7pPr>
      <a:lvl8pPr marL="3199961" algn="l" defTabSz="914276" rtl="0" eaLnBrk="1" latinLnBrk="0" hangingPunct="1">
        <a:defRPr sz="1800" kern="1200">
          <a:solidFill>
            <a:schemeClr val="tx1"/>
          </a:solidFill>
          <a:latin typeface="+mn-lt"/>
          <a:ea typeface="+mn-ea"/>
          <a:cs typeface="+mn-cs"/>
        </a:defRPr>
      </a:lvl8pPr>
      <a:lvl9pPr marL="3657101" algn="l" defTabSz="914276"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9" pos="200" userDrawn="1">
          <p15:clr>
            <a:srgbClr val="F26B43"/>
          </p15:clr>
        </p15:guide>
        <p15:guide id="20" pos="3120" userDrawn="1">
          <p15:clr>
            <a:srgbClr val="F26B43"/>
          </p15:clr>
        </p15:guide>
        <p15:guide id="21" pos="6040" userDrawn="1">
          <p15:clr>
            <a:srgbClr val="F26B43"/>
          </p15:clr>
        </p15:guide>
        <p15:guide id="22" orient="horz" pos="249" userDrawn="1">
          <p15:clr>
            <a:srgbClr val="F26B43"/>
          </p15:clr>
        </p15:guide>
        <p15:guide id="23" orient="horz" pos="4133" userDrawn="1">
          <p15:clr>
            <a:srgbClr val="F26B43"/>
          </p15:clr>
        </p15:guide>
        <p15:guide id="34" orient="horz" pos="663" userDrawn="1">
          <p15:clr>
            <a:srgbClr val="FBAE40"/>
          </p15:clr>
        </p15:guide>
        <p15:guide id="35" orient="horz" pos="867" userDrawn="1">
          <p15:clr>
            <a:srgbClr val="FBAE40"/>
          </p15:clr>
        </p15:guide>
        <p15:guide id="36" orient="horz" pos="1049" userDrawn="1">
          <p15:clr>
            <a:srgbClr val="FBAE40"/>
          </p15:clr>
        </p15:guide>
        <p15:guide id="37" pos="686" userDrawn="1">
          <p15:clr>
            <a:srgbClr val="FDE53C"/>
          </p15:clr>
        </p15:guide>
        <p15:guide id="38" pos="1171" userDrawn="1">
          <p15:clr>
            <a:srgbClr val="FDE53C"/>
          </p15:clr>
        </p15:guide>
        <p15:guide id="39" pos="1660" userDrawn="1">
          <p15:clr>
            <a:srgbClr val="FDE53C"/>
          </p15:clr>
        </p15:guide>
        <p15:guide id="40" pos="2146" userDrawn="1">
          <p15:clr>
            <a:srgbClr val="FDE53C"/>
          </p15:clr>
        </p15:guide>
        <p15:guide id="41" pos="2633" userDrawn="1">
          <p15:clr>
            <a:srgbClr val="FDE53C"/>
          </p15:clr>
        </p15:guide>
        <p15:guide id="42" pos="3605" userDrawn="1">
          <p15:clr>
            <a:srgbClr val="FDE53C"/>
          </p15:clr>
        </p15:guide>
        <p15:guide id="43" pos="4094" userDrawn="1">
          <p15:clr>
            <a:srgbClr val="FDE53C"/>
          </p15:clr>
        </p15:guide>
        <p15:guide id="44" pos="4580" userDrawn="1">
          <p15:clr>
            <a:srgbClr val="FDE53C"/>
          </p15:clr>
        </p15:guide>
        <p15:guide id="45" pos="5067" userDrawn="1">
          <p15:clr>
            <a:srgbClr val="FDE53C"/>
          </p15:clr>
        </p15:guide>
        <p15:guide id="46" pos="5552" userDrawn="1">
          <p15:clr>
            <a:srgbClr val="FDE53C"/>
          </p15:clr>
        </p15:guide>
        <p15:guide id="47" orient="horz" pos="1185" userDrawn="1">
          <p15:clr>
            <a:srgbClr val="FBAE4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dirty="0"/>
          </a:p>
        </p:txBody>
      </p:sp>
      <p:sp>
        <p:nvSpPr>
          <p:cNvPr id="3" name="Title 2"/>
          <p:cNvSpPr>
            <a:spLocks noGrp="1"/>
          </p:cNvSpPr>
          <p:nvPr>
            <p:ph type="title"/>
          </p:nvPr>
        </p:nvSpPr>
        <p:spPr/>
        <p:txBody>
          <a:bodyPr/>
          <a:lstStyle/>
          <a:p>
            <a:r>
              <a:rPr lang="en-US" dirty="0" smtClean="0"/>
              <a:t>Phase One Proposed Pre June Plan</a:t>
            </a:r>
            <a:endParaRPr lang="en-US" dirty="0"/>
          </a:p>
        </p:txBody>
      </p:sp>
      <p:sp>
        <p:nvSpPr>
          <p:cNvPr id="5" name="Text Placeholder 4"/>
          <p:cNvSpPr>
            <a:spLocks noGrp="1"/>
          </p:cNvSpPr>
          <p:nvPr>
            <p:ph type="body" sz="quarter" idx="15"/>
          </p:nvPr>
        </p:nvSpPr>
        <p:spPr/>
        <p:txBody>
          <a:bodyPr/>
          <a:lstStyle/>
          <a:p>
            <a:r>
              <a:rPr lang="en-AU" dirty="0" smtClean="0"/>
              <a:t>Future Accommodation Change Management</a:t>
            </a:r>
            <a:endParaRPr lang="en-AU" dirty="0"/>
          </a:p>
        </p:txBody>
      </p:sp>
    </p:spTree>
    <p:extLst>
      <p:ext uri="{BB962C8B-B14F-4D97-AF65-F5344CB8AC3E}">
        <p14:creationId xmlns:p14="http://schemas.microsoft.com/office/powerpoint/2010/main" val="152273737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a:t>
            </a:r>
            <a:endParaRPr lang="en-US" dirty="0"/>
          </a:p>
        </p:txBody>
      </p:sp>
      <p:sp>
        <p:nvSpPr>
          <p:cNvPr id="3" name="Text Placeholder 2"/>
          <p:cNvSpPr>
            <a:spLocks noGrp="1"/>
          </p:cNvSpPr>
          <p:nvPr>
            <p:ph type="body" sz="quarter" idx="15"/>
          </p:nvPr>
        </p:nvSpPr>
        <p:spPr/>
        <p:txBody>
          <a:bodyPr/>
          <a:lstStyle/>
          <a:p>
            <a:endParaRPr lang="en-US"/>
          </a:p>
        </p:txBody>
      </p:sp>
      <p:sp>
        <p:nvSpPr>
          <p:cNvPr id="4" name="Content Placeholder 3"/>
          <p:cNvSpPr>
            <a:spLocks noGrp="1"/>
          </p:cNvSpPr>
          <p:nvPr>
            <p:ph sz="quarter" idx="18"/>
          </p:nvPr>
        </p:nvSpPr>
        <p:spPr/>
        <p:txBody>
          <a:bodyPr/>
          <a:lstStyle/>
          <a:p>
            <a:pPr marL="285750" indent="-285750">
              <a:buFont typeface="Arial" panose="020B0604020202020204" pitchFamily="34" charset="0"/>
              <a:buChar char="•"/>
            </a:pPr>
            <a:r>
              <a:rPr lang="en-US" dirty="0" smtClean="0"/>
              <a:t>The Information Technology Directorate (ITD) is reorganising its workspace at Eveleigh.</a:t>
            </a:r>
          </a:p>
          <a:p>
            <a:pPr marL="285750" indent="-285750">
              <a:buFont typeface="Arial" panose="020B0604020202020204" pitchFamily="34" charset="0"/>
              <a:buChar char="•"/>
            </a:pPr>
            <a:r>
              <a:rPr lang="en-US" dirty="0" smtClean="0"/>
              <a:t>The Department’s new strategy, to put the child at the center of our decision making and the teacher at the focus of our delivery, has prompted us to commence working on a Digital Strategy to align our work towards it.</a:t>
            </a:r>
          </a:p>
          <a:p>
            <a:pPr marL="285750" indent="-285750">
              <a:buFont typeface="Arial" panose="020B0604020202020204" pitchFamily="34" charset="0"/>
              <a:buChar char="•"/>
            </a:pPr>
            <a:r>
              <a:rPr lang="en-US" dirty="0" smtClean="0"/>
              <a:t>This means that our work has begun to change and now involves more collaboration between teams, as well as corporate and teaching staff temporarily joining various teams in different combinations.</a:t>
            </a:r>
          </a:p>
          <a:p>
            <a:pPr marL="285750" indent="-285750">
              <a:buFont typeface="Arial" panose="020B0604020202020204" pitchFamily="34" charset="0"/>
              <a:buChar char="•"/>
            </a:pPr>
            <a:r>
              <a:rPr lang="en-US" dirty="0" smtClean="0"/>
              <a:t>It’s necessary to change our accommodation to match.</a:t>
            </a:r>
          </a:p>
          <a:p>
            <a:pPr marL="285750" indent="-285750">
              <a:buFont typeface="Arial" panose="020B0604020202020204" pitchFamily="34" charset="0"/>
              <a:buChar char="•"/>
            </a:pPr>
            <a:r>
              <a:rPr lang="en-US" dirty="0" smtClean="0"/>
              <a:t>We have planned some changes in the </a:t>
            </a:r>
            <a:r>
              <a:rPr lang="en-US" dirty="0"/>
              <a:t>Information Technology Directorate </a:t>
            </a:r>
            <a:r>
              <a:rPr lang="en-US" dirty="0" smtClean="0"/>
              <a:t>environment and are sharing them in a consultative and informed way, in order to meet the challenge in a way that causes the least disruption and maximum benefit to our staff.</a:t>
            </a:r>
            <a:endParaRPr lang="en-US" dirty="0"/>
          </a:p>
        </p:txBody>
      </p:sp>
    </p:spTree>
    <p:extLst>
      <p:ext uri="{BB962C8B-B14F-4D97-AF65-F5344CB8AC3E}">
        <p14:creationId xmlns:p14="http://schemas.microsoft.com/office/powerpoint/2010/main" val="332643398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229" y="689290"/>
            <a:ext cx="4637507" cy="498470"/>
          </a:xfrm>
        </p:spPr>
        <p:txBody>
          <a:bodyPr/>
          <a:lstStyle/>
          <a:p>
            <a:r>
              <a:rPr lang="en-US" dirty="0" smtClean="0"/>
              <a:t>The Solutions</a:t>
            </a:r>
            <a:endParaRPr lang="en-US" dirty="0"/>
          </a:p>
        </p:txBody>
      </p:sp>
      <p:sp>
        <p:nvSpPr>
          <p:cNvPr id="4" name="Content Placeholder 3"/>
          <p:cNvSpPr>
            <a:spLocks noGrp="1"/>
          </p:cNvSpPr>
          <p:nvPr>
            <p:ph sz="quarter" idx="18"/>
          </p:nvPr>
        </p:nvSpPr>
        <p:spPr>
          <a:xfrm>
            <a:off x="319823" y="1591036"/>
            <a:ext cx="9267826" cy="4636847"/>
          </a:xfrm>
        </p:spPr>
        <p:txBody>
          <a:bodyPr/>
          <a:lstStyle/>
          <a:p>
            <a:pPr marL="285750" indent="-285750">
              <a:buFont typeface="Arial" panose="020B0604020202020204" pitchFamily="34" charset="0"/>
              <a:buChar char="•"/>
            </a:pPr>
            <a:r>
              <a:rPr lang="en-US" dirty="0" smtClean="0"/>
              <a:t>With Eveleigh being an existing building it is recommended to modify the current assets and work practices in some ways to accommodate the challenges we face.</a:t>
            </a:r>
          </a:p>
          <a:p>
            <a:pPr marL="285750" indent="-285750">
              <a:buFont typeface="Arial" panose="020B0604020202020204" pitchFamily="34" charset="0"/>
              <a:buChar char="•"/>
            </a:pPr>
            <a:r>
              <a:rPr lang="en-US" dirty="0"/>
              <a:t>Using the work practices at the 105 Phillip Street Parramatta Office (‘105P’) as an influence, the Eveleigh Office </a:t>
            </a:r>
            <a:r>
              <a:rPr lang="en-US" dirty="0" smtClean="0"/>
              <a:t>have designed some modifications for the Future Accommodation Strategy in two ways: </a:t>
            </a:r>
          </a:p>
          <a:p>
            <a:pPr marL="285750" indent="-285750">
              <a:buFont typeface="Arial" panose="020B0604020202020204" pitchFamily="34" charset="0"/>
              <a:buChar char="•"/>
            </a:pPr>
            <a:r>
              <a:rPr lang="en-US" b="1" dirty="0" smtClean="0"/>
              <a:t>Assets</a:t>
            </a:r>
          </a:p>
          <a:p>
            <a:pPr marL="573727" lvl="2" indent="-285750"/>
            <a:r>
              <a:rPr lang="en-US" dirty="0" smtClean="0"/>
              <a:t>Providing staff with lockers for secure storage of personal items and work items </a:t>
            </a:r>
          </a:p>
          <a:p>
            <a:pPr marL="573727" lvl="2" indent="-285750"/>
            <a:r>
              <a:rPr lang="en-US" dirty="0" smtClean="0"/>
              <a:t>Reducing team and personal storage with supported clean up activities </a:t>
            </a:r>
          </a:p>
          <a:p>
            <a:pPr marL="573727" lvl="2" indent="-285750"/>
            <a:r>
              <a:rPr lang="en-US" dirty="0" smtClean="0"/>
              <a:t>Updating meeting rooms with new equipment, new paint and white boards </a:t>
            </a:r>
          </a:p>
          <a:p>
            <a:pPr marL="573727" lvl="2" indent="-285750"/>
            <a:r>
              <a:rPr lang="en-US" dirty="0" smtClean="0"/>
              <a:t>Introducing collaborative furniture to help teams work flexibly </a:t>
            </a:r>
          </a:p>
          <a:p>
            <a:pPr marL="573727" lvl="2" indent="-285750"/>
            <a:r>
              <a:rPr lang="en-US" dirty="0" smtClean="0"/>
              <a:t>Lowering partitions to create a more connected working environment </a:t>
            </a:r>
          </a:p>
          <a:p>
            <a:pPr marL="285750" indent="-285750">
              <a:buFont typeface="Arial" panose="020B0604020202020204" pitchFamily="34" charset="0"/>
              <a:buChar char="•"/>
            </a:pPr>
            <a:r>
              <a:rPr lang="en-US" b="1" dirty="0" smtClean="0"/>
              <a:t>Work Practices</a:t>
            </a:r>
          </a:p>
          <a:p>
            <a:pPr marL="573727" lvl="2" indent="-285750"/>
            <a:r>
              <a:rPr lang="en-US" dirty="0" smtClean="0"/>
              <a:t>Embracing DoE Flexible </a:t>
            </a:r>
            <a:r>
              <a:rPr lang="en-US" dirty="0"/>
              <a:t>Working </a:t>
            </a:r>
            <a:r>
              <a:rPr lang="en-US" dirty="0" smtClean="0"/>
              <a:t>Arrangements Policy </a:t>
            </a:r>
            <a:endParaRPr lang="en-US" dirty="0"/>
          </a:p>
          <a:p>
            <a:pPr marL="573727" lvl="2" indent="-285750"/>
            <a:r>
              <a:rPr lang="en-US" dirty="0" smtClean="0"/>
              <a:t>Practicing Paper-Lite and clean desk practices </a:t>
            </a:r>
          </a:p>
          <a:p>
            <a:pPr marL="573727" lvl="2" indent="-285750"/>
            <a:r>
              <a:rPr lang="en-US" dirty="0" smtClean="0"/>
              <a:t>Strengthening shared workplace practices such as desk sharing and ‘hot </a:t>
            </a:r>
            <a:r>
              <a:rPr lang="en-US" dirty="0" err="1" smtClean="0"/>
              <a:t>desking</a:t>
            </a:r>
            <a:r>
              <a:rPr lang="en-US" dirty="0" smtClean="0"/>
              <a:t>’</a:t>
            </a:r>
            <a:endParaRPr lang="en-US" dirty="0"/>
          </a:p>
          <a:p>
            <a:pPr marL="573727" lvl="2" indent="-285750"/>
            <a:endParaRPr lang="en-US" dirty="0" smtClean="0"/>
          </a:p>
        </p:txBody>
      </p:sp>
    </p:spTree>
    <p:extLst>
      <p:ext uri="{BB962C8B-B14F-4D97-AF65-F5344CB8AC3E}">
        <p14:creationId xmlns:p14="http://schemas.microsoft.com/office/powerpoint/2010/main" val="193506051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16229" y="738198"/>
            <a:ext cx="8813117" cy="498470"/>
          </a:xfrm>
        </p:spPr>
        <p:txBody>
          <a:bodyPr/>
          <a:lstStyle/>
          <a:p>
            <a:r>
              <a:rPr lang="en-AU" sz="4000" dirty="0" smtClean="0">
                <a:latin typeface="Montserrat"/>
              </a:rPr>
              <a:t>The Roadmap</a:t>
            </a:r>
            <a:endParaRPr lang="en-AU" sz="4000" dirty="0">
              <a:latin typeface="Montserrat"/>
            </a:endParaRPr>
          </a:p>
        </p:txBody>
      </p:sp>
      <p:cxnSp>
        <p:nvCxnSpPr>
          <p:cNvPr id="4" name="Straight Connector 3">
            <a:extLst>
              <a:ext uri="{FF2B5EF4-FFF2-40B4-BE49-F238E27FC236}">
                <a16:creationId xmlns:a16="http://schemas.microsoft.com/office/drawing/2014/main" id="{4DB0C4BC-3970-4F62-A74D-FD3B2A587249}"/>
              </a:ext>
            </a:extLst>
          </p:cNvPr>
          <p:cNvCxnSpPr/>
          <p:nvPr/>
        </p:nvCxnSpPr>
        <p:spPr>
          <a:xfrm flipV="1">
            <a:off x="451027" y="2401300"/>
            <a:ext cx="8892266" cy="23934"/>
          </a:xfrm>
          <a:prstGeom prst="line">
            <a:avLst/>
          </a:prstGeom>
          <a:ln>
            <a:solidFill>
              <a:schemeClr val="bg1"/>
            </a:solidFill>
            <a:headEnd type="oval"/>
            <a:tailEnd type="oval"/>
          </a:ln>
        </p:spPr>
        <p:style>
          <a:lnRef idx="3">
            <a:schemeClr val="dk1"/>
          </a:lnRef>
          <a:fillRef idx="0">
            <a:schemeClr val="dk1"/>
          </a:fillRef>
          <a:effectRef idx="2">
            <a:schemeClr val="dk1"/>
          </a:effectRef>
          <a:fontRef idx="minor">
            <a:schemeClr val="tx1"/>
          </a:fontRef>
        </p:style>
      </p:cxnSp>
      <p:sp>
        <p:nvSpPr>
          <p:cNvPr id="6" name="Oval 5">
            <a:extLst>
              <a:ext uri="{FF2B5EF4-FFF2-40B4-BE49-F238E27FC236}">
                <a16:creationId xmlns:a16="http://schemas.microsoft.com/office/drawing/2014/main" id="{B57118A0-74E3-420A-9D09-565BA3EBE2AC}"/>
              </a:ext>
            </a:extLst>
          </p:cNvPr>
          <p:cNvSpPr/>
          <p:nvPr/>
        </p:nvSpPr>
        <p:spPr>
          <a:xfrm>
            <a:off x="4625300" y="2360808"/>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sp>
        <p:nvSpPr>
          <p:cNvPr id="10" name="Oval 9">
            <a:extLst>
              <a:ext uri="{FF2B5EF4-FFF2-40B4-BE49-F238E27FC236}">
                <a16:creationId xmlns:a16="http://schemas.microsoft.com/office/drawing/2014/main" id="{5EECD808-E76D-4197-A94D-B8F48311160F}"/>
              </a:ext>
            </a:extLst>
          </p:cNvPr>
          <p:cNvSpPr/>
          <p:nvPr/>
        </p:nvSpPr>
        <p:spPr>
          <a:xfrm>
            <a:off x="3045419" y="2354376"/>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sp>
        <p:nvSpPr>
          <p:cNvPr id="12" name="Oval 11">
            <a:extLst>
              <a:ext uri="{FF2B5EF4-FFF2-40B4-BE49-F238E27FC236}">
                <a16:creationId xmlns:a16="http://schemas.microsoft.com/office/drawing/2014/main" id="{1AB33321-F359-4F76-881A-1C8C46C47D8B}"/>
              </a:ext>
            </a:extLst>
          </p:cNvPr>
          <p:cNvSpPr/>
          <p:nvPr/>
        </p:nvSpPr>
        <p:spPr>
          <a:xfrm>
            <a:off x="6900820" y="2341893"/>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cxnSp>
        <p:nvCxnSpPr>
          <p:cNvPr id="20" name="Straight Arrow Connector 19">
            <a:extLst>
              <a:ext uri="{FF2B5EF4-FFF2-40B4-BE49-F238E27FC236}">
                <a16:creationId xmlns:a16="http://schemas.microsoft.com/office/drawing/2014/main" id="{14D8CC4C-44F9-404E-A5AD-C48ACFED4481}"/>
              </a:ext>
            </a:extLst>
          </p:cNvPr>
          <p:cNvCxnSpPr/>
          <p:nvPr/>
        </p:nvCxnSpPr>
        <p:spPr>
          <a:xfrm>
            <a:off x="4701990" y="2431802"/>
            <a:ext cx="8420" cy="639912"/>
          </a:xfrm>
          <a:prstGeom prst="straightConnector1">
            <a:avLst/>
          </a:prstGeom>
          <a:ln w="28575">
            <a:solidFill>
              <a:schemeClr val="bg1"/>
            </a:solidFill>
          </a:ln>
        </p:spPr>
        <p:style>
          <a:lnRef idx="3">
            <a:schemeClr val="accent2"/>
          </a:lnRef>
          <a:fillRef idx="0">
            <a:schemeClr val="accent2"/>
          </a:fillRef>
          <a:effectRef idx="2">
            <a:schemeClr val="accent2"/>
          </a:effectRef>
          <a:fontRef idx="minor">
            <a:schemeClr val="tx1"/>
          </a:fontRef>
        </p:style>
      </p:cxnSp>
      <p:cxnSp>
        <p:nvCxnSpPr>
          <p:cNvPr id="21" name="Straight Arrow Connector 20">
            <a:extLst>
              <a:ext uri="{FF2B5EF4-FFF2-40B4-BE49-F238E27FC236}">
                <a16:creationId xmlns:a16="http://schemas.microsoft.com/office/drawing/2014/main" id="{74863662-CB5B-4DFC-8D65-4BA5259D3CB1}"/>
              </a:ext>
            </a:extLst>
          </p:cNvPr>
          <p:cNvCxnSpPr>
            <a:cxnSpLocks/>
          </p:cNvCxnSpPr>
          <p:nvPr/>
        </p:nvCxnSpPr>
        <p:spPr>
          <a:xfrm>
            <a:off x="3116330" y="2466132"/>
            <a:ext cx="8420" cy="366266"/>
          </a:xfrm>
          <a:prstGeom prst="straightConnector1">
            <a:avLst/>
          </a:prstGeom>
          <a:ln w="28575">
            <a:solidFill>
              <a:schemeClr val="bg1"/>
            </a:solidFill>
          </a:ln>
        </p:spPr>
        <p:style>
          <a:lnRef idx="3">
            <a:schemeClr val="accent2"/>
          </a:lnRef>
          <a:fillRef idx="0">
            <a:schemeClr val="accent2"/>
          </a:fillRef>
          <a:effectRef idx="2">
            <a:schemeClr val="accent2"/>
          </a:effectRef>
          <a:fontRef idx="minor">
            <a:schemeClr val="tx1"/>
          </a:fontRef>
        </p:style>
      </p:cxnSp>
      <p:cxnSp>
        <p:nvCxnSpPr>
          <p:cNvPr id="32" name="Straight Arrow Connector 31">
            <a:extLst>
              <a:ext uri="{FF2B5EF4-FFF2-40B4-BE49-F238E27FC236}">
                <a16:creationId xmlns:a16="http://schemas.microsoft.com/office/drawing/2014/main" id="{0F97359F-7427-4B1B-99AA-E2D1EDFA251A}"/>
              </a:ext>
            </a:extLst>
          </p:cNvPr>
          <p:cNvCxnSpPr>
            <a:cxnSpLocks/>
          </p:cNvCxnSpPr>
          <p:nvPr/>
        </p:nvCxnSpPr>
        <p:spPr>
          <a:xfrm>
            <a:off x="3883530" y="2374063"/>
            <a:ext cx="30016" cy="2162536"/>
          </a:xfrm>
          <a:prstGeom prst="straightConnector1">
            <a:avLst/>
          </a:prstGeom>
          <a:ln w="28575">
            <a:solidFill>
              <a:schemeClr val="bg1"/>
            </a:solidFill>
          </a:ln>
        </p:spPr>
        <p:style>
          <a:lnRef idx="3">
            <a:schemeClr val="accent2"/>
          </a:lnRef>
          <a:fillRef idx="0">
            <a:schemeClr val="accent2"/>
          </a:fillRef>
          <a:effectRef idx="2">
            <a:schemeClr val="accent2"/>
          </a:effectRef>
          <a:fontRef idx="minor">
            <a:schemeClr val="tx1"/>
          </a:fontRef>
        </p:style>
      </p:cxnSp>
      <p:sp>
        <p:nvSpPr>
          <p:cNvPr id="34" name="TextBox 33">
            <a:extLst>
              <a:ext uri="{FF2B5EF4-FFF2-40B4-BE49-F238E27FC236}">
                <a16:creationId xmlns:a16="http://schemas.microsoft.com/office/drawing/2014/main" id="{D837DF91-603B-4739-AECF-BF4715DAFF3C}"/>
              </a:ext>
            </a:extLst>
          </p:cNvPr>
          <p:cNvSpPr txBox="1"/>
          <p:nvPr/>
        </p:nvSpPr>
        <p:spPr>
          <a:xfrm>
            <a:off x="8168197" y="3003328"/>
            <a:ext cx="1149217" cy="969496"/>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r>
              <a:rPr lang="en-US" sz="700" b="1" dirty="0" smtClean="0">
                <a:solidFill>
                  <a:srgbClr val="FFFFFF"/>
                </a:solidFill>
              </a:rPr>
              <a:t>Support and review </a:t>
            </a:r>
          </a:p>
          <a:p>
            <a:pPr marL="171450" indent="-171450">
              <a:buFont typeface="Arial" panose="020B0604020202020204" pitchFamily="34" charset="0"/>
              <a:buChar char="•"/>
            </a:pPr>
            <a:r>
              <a:rPr lang="en-US" sz="700" dirty="0" smtClean="0">
                <a:solidFill>
                  <a:srgbClr val="FFFFFF"/>
                </a:solidFill>
              </a:rPr>
              <a:t>Project team to check in with each floor and review the space and outstanding requirements </a:t>
            </a:r>
          </a:p>
          <a:p>
            <a:pPr marL="171450" indent="-171450">
              <a:buFont typeface="Arial" panose="020B0604020202020204" pitchFamily="34" charset="0"/>
              <a:buChar char="•"/>
            </a:pPr>
            <a:r>
              <a:rPr lang="en-US" sz="700" dirty="0" smtClean="0">
                <a:solidFill>
                  <a:srgbClr val="FFFFFF"/>
                </a:solidFill>
              </a:rPr>
              <a:t>Commence “Leading in an Agile Environment” Training for Leaders</a:t>
            </a:r>
            <a:endParaRPr lang="en-US" sz="700" dirty="0"/>
          </a:p>
        </p:txBody>
      </p:sp>
      <p:cxnSp>
        <p:nvCxnSpPr>
          <p:cNvPr id="37" name="Straight Arrow Connector 36">
            <a:extLst>
              <a:ext uri="{FF2B5EF4-FFF2-40B4-BE49-F238E27FC236}">
                <a16:creationId xmlns:a16="http://schemas.microsoft.com/office/drawing/2014/main" id="{1764D2E3-F2D9-4F1D-A6BA-6B3E11B4B587}"/>
              </a:ext>
            </a:extLst>
          </p:cNvPr>
          <p:cNvCxnSpPr>
            <a:cxnSpLocks/>
          </p:cNvCxnSpPr>
          <p:nvPr/>
        </p:nvCxnSpPr>
        <p:spPr>
          <a:xfrm>
            <a:off x="6974658" y="2441075"/>
            <a:ext cx="12629" cy="884088"/>
          </a:xfrm>
          <a:prstGeom prst="straightConnector1">
            <a:avLst/>
          </a:prstGeom>
          <a:ln w="28575">
            <a:solidFill>
              <a:schemeClr val="bg1"/>
            </a:solidFill>
          </a:ln>
        </p:spPr>
        <p:style>
          <a:lnRef idx="3">
            <a:schemeClr val="accent2"/>
          </a:lnRef>
          <a:fillRef idx="0">
            <a:schemeClr val="accent2"/>
          </a:fillRef>
          <a:effectRef idx="2">
            <a:schemeClr val="accent2"/>
          </a:effectRef>
          <a:fontRef idx="minor">
            <a:schemeClr val="tx1"/>
          </a:fontRef>
        </p:style>
      </p:cxnSp>
      <p:sp>
        <p:nvSpPr>
          <p:cNvPr id="41" name="Oval 40">
            <a:extLst>
              <a:ext uri="{FF2B5EF4-FFF2-40B4-BE49-F238E27FC236}">
                <a16:creationId xmlns:a16="http://schemas.microsoft.com/office/drawing/2014/main" id="{6637ADFC-FD0F-4A64-96FB-3098BF4C150A}"/>
              </a:ext>
            </a:extLst>
          </p:cNvPr>
          <p:cNvSpPr/>
          <p:nvPr/>
        </p:nvSpPr>
        <p:spPr>
          <a:xfrm>
            <a:off x="8573975" y="2349251"/>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sp>
        <p:nvSpPr>
          <p:cNvPr id="43" name="Oval 42">
            <a:extLst>
              <a:ext uri="{FF2B5EF4-FFF2-40B4-BE49-F238E27FC236}">
                <a16:creationId xmlns:a16="http://schemas.microsoft.com/office/drawing/2014/main" id="{001053B3-B8FF-41DA-8588-F734730BEBFA}"/>
              </a:ext>
            </a:extLst>
          </p:cNvPr>
          <p:cNvSpPr/>
          <p:nvPr/>
        </p:nvSpPr>
        <p:spPr>
          <a:xfrm>
            <a:off x="3801429" y="2334159"/>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sp>
        <p:nvSpPr>
          <p:cNvPr id="45" name="TextBox 44">
            <a:extLst>
              <a:ext uri="{FF2B5EF4-FFF2-40B4-BE49-F238E27FC236}">
                <a16:creationId xmlns:a16="http://schemas.microsoft.com/office/drawing/2014/main" id="{3BF78B29-9C3C-4A92-8594-278557E543F4}"/>
              </a:ext>
            </a:extLst>
          </p:cNvPr>
          <p:cNvSpPr txBox="1"/>
          <p:nvPr/>
        </p:nvSpPr>
        <p:spPr>
          <a:xfrm>
            <a:off x="216926" y="4571475"/>
            <a:ext cx="1293756" cy="1184940"/>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171450" indent="-171450">
              <a:buFont typeface="Arial" panose="020B0604020202020204" pitchFamily="34" charset="0"/>
              <a:buChar char="•"/>
            </a:pPr>
            <a:r>
              <a:rPr lang="en-US" sz="700" dirty="0" smtClean="0">
                <a:solidFill>
                  <a:srgbClr val="FFFFFF"/>
                </a:solidFill>
              </a:rPr>
              <a:t>Finalise and confirm scope with Executives </a:t>
            </a:r>
          </a:p>
          <a:p>
            <a:pPr marL="171450" indent="-171450">
              <a:buFont typeface="Arial" panose="020B0604020202020204" pitchFamily="34" charset="0"/>
              <a:buChar char="•"/>
            </a:pPr>
            <a:r>
              <a:rPr lang="en-US" sz="700" dirty="0" smtClean="0">
                <a:solidFill>
                  <a:srgbClr val="FFFFFF"/>
                </a:solidFill>
              </a:rPr>
              <a:t>Meet with the PSA </a:t>
            </a:r>
          </a:p>
          <a:p>
            <a:pPr marL="171450" indent="-171450">
              <a:buFont typeface="Arial" panose="020B0604020202020204" pitchFamily="34" charset="0"/>
              <a:buChar char="•"/>
            </a:pPr>
            <a:r>
              <a:rPr lang="en-US" sz="700" dirty="0" smtClean="0">
                <a:solidFill>
                  <a:srgbClr val="FFFFFF"/>
                </a:solidFill>
              </a:rPr>
              <a:t>Engage Change Champions</a:t>
            </a:r>
          </a:p>
          <a:p>
            <a:pPr marL="171450" indent="-171450">
              <a:buFont typeface="Arial" panose="020B0604020202020204" pitchFamily="34" charset="0"/>
              <a:buChar char="•"/>
            </a:pPr>
            <a:r>
              <a:rPr lang="en-US" sz="700" dirty="0" smtClean="0">
                <a:solidFill>
                  <a:srgbClr val="FFFFFF"/>
                </a:solidFill>
              </a:rPr>
              <a:t>Set up ABW Experience </a:t>
            </a:r>
            <a:r>
              <a:rPr lang="en-US" sz="700" dirty="0">
                <a:solidFill>
                  <a:srgbClr val="FFFFFF"/>
                </a:solidFill>
              </a:rPr>
              <a:t>C</a:t>
            </a:r>
            <a:r>
              <a:rPr lang="en-US" sz="700" dirty="0" smtClean="0">
                <a:solidFill>
                  <a:srgbClr val="FFFFFF"/>
                </a:solidFill>
              </a:rPr>
              <a:t>entre </a:t>
            </a:r>
          </a:p>
          <a:p>
            <a:pPr marL="171450" indent="-171450">
              <a:buFont typeface="Arial" panose="020B0604020202020204" pitchFamily="34" charset="0"/>
              <a:buChar char="•"/>
            </a:pPr>
            <a:r>
              <a:rPr lang="en-US" sz="700" smtClean="0">
                <a:solidFill>
                  <a:srgbClr val="FFFFFF"/>
                </a:solidFill>
              </a:rPr>
              <a:t>Communicate </a:t>
            </a:r>
            <a:r>
              <a:rPr lang="en-US" sz="700" dirty="0" smtClean="0">
                <a:solidFill>
                  <a:srgbClr val="FFFFFF"/>
                </a:solidFill>
              </a:rPr>
              <a:t>to staff on the next 8 week activities and next steps (storage clean up and Experience Centre)</a:t>
            </a:r>
            <a:endParaRPr lang="en-US" sz="700" dirty="0">
              <a:solidFill>
                <a:srgbClr val="FFFFFF"/>
              </a:solidFill>
            </a:endParaRPr>
          </a:p>
        </p:txBody>
      </p:sp>
      <p:cxnSp>
        <p:nvCxnSpPr>
          <p:cNvPr id="59" name="Straight Connector 58">
            <a:extLst>
              <a:ext uri="{FF2B5EF4-FFF2-40B4-BE49-F238E27FC236}">
                <a16:creationId xmlns:a16="http://schemas.microsoft.com/office/drawing/2014/main" id="{177EFA87-5F9B-4862-822E-01D3C29E6ED6}"/>
              </a:ext>
            </a:extLst>
          </p:cNvPr>
          <p:cNvCxnSpPr>
            <a:cxnSpLocks/>
          </p:cNvCxnSpPr>
          <p:nvPr/>
        </p:nvCxnSpPr>
        <p:spPr>
          <a:xfrm flipV="1">
            <a:off x="451027" y="1878423"/>
            <a:ext cx="8892266" cy="16857"/>
          </a:xfrm>
          <a:prstGeom prst="line">
            <a:avLst/>
          </a:prstGeom>
          <a:ln>
            <a:solidFill>
              <a:schemeClr val="bg1"/>
            </a:solidFill>
            <a:headEnd type="oval"/>
            <a:tailEnd type="oval"/>
          </a:ln>
        </p:spPr>
        <p:style>
          <a:lnRef idx="3">
            <a:schemeClr val="dk1"/>
          </a:lnRef>
          <a:fillRef idx="0">
            <a:schemeClr val="dk1"/>
          </a:fillRef>
          <a:effectRef idx="2">
            <a:schemeClr val="dk1"/>
          </a:effectRef>
          <a:fontRef idx="minor">
            <a:schemeClr val="tx1"/>
          </a:fontRef>
        </p:style>
      </p:cxnSp>
      <p:sp>
        <p:nvSpPr>
          <p:cNvPr id="51" name="TextBox 50">
            <a:extLst>
              <a:ext uri="{FF2B5EF4-FFF2-40B4-BE49-F238E27FC236}">
                <a16:creationId xmlns:a16="http://schemas.microsoft.com/office/drawing/2014/main" id="{2EBC672C-E909-464B-96A3-EBFA688C396E}"/>
              </a:ext>
            </a:extLst>
          </p:cNvPr>
          <p:cNvSpPr txBox="1"/>
          <p:nvPr/>
        </p:nvSpPr>
        <p:spPr>
          <a:xfrm>
            <a:off x="1027050" y="3262188"/>
            <a:ext cx="1059052" cy="1077218"/>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171450" indent="-171450">
              <a:buFont typeface="Arial" panose="020B0604020202020204" pitchFamily="34" charset="0"/>
              <a:buChar char="•"/>
            </a:pPr>
            <a:r>
              <a:rPr lang="en-US" sz="700" dirty="0" smtClean="0">
                <a:solidFill>
                  <a:srgbClr val="FFFFFF"/>
                </a:solidFill>
              </a:rPr>
              <a:t>Experience Center live all week </a:t>
            </a:r>
          </a:p>
          <a:p>
            <a:pPr marL="171450" indent="-171450">
              <a:buFont typeface="Arial" panose="020B0604020202020204" pitchFamily="34" charset="0"/>
              <a:buChar char="•"/>
            </a:pPr>
            <a:r>
              <a:rPr lang="en-US" sz="700" dirty="0" smtClean="0">
                <a:solidFill>
                  <a:srgbClr val="FFFFFF"/>
                </a:solidFill>
              </a:rPr>
              <a:t>Executives briefed on the clean up activities  </a:t>
            </a:r>
          </a:p>
          <a:p>
            <a:pPr marL="171450" indent="-171450">
              <a:buFont typeface="Arial" panose="020B0604020202020204" pitchFamily="34" charset="0"/>
              <a:buChar char="•"/>
            </a:pPr>
            <a:r>
              <a:rPr lang="en-US" sz="700" dirty="0" smtClean="0">
                <a:solidFill>
                  <a:srgbClr val="FFFFFF"/>
                </a:solidFill>
              </a:rPr>
              <a:t>Further communication distributed to staff about clean up activities </a:t>
            </a:r>
          </a:p>
          <a:p>
            <a:endParaRPr lang="en-US" sz="700" dirty="0" smtClean="0">
              <a:solidFill>
                <a:srgbClr val="FFFFFF"/>
              </a:solidFill>
            </a:endParaRPr>
          </a:p>
        </p:txBody>
      </p:sp>
      <p:sp>
        <p:nvSpPr>
          <p:cNvPr id="61" name="TextBox 60">
            <a:extLst>
              <a:ext uri="{FF2B5EF4-FFF2-40B4-BE49-F238E27FC236}">
                <a16:creationId xmlns:a16="http://schemas.microsoft.com/office/drawing/2014/main" id="{15BF3C94-9904-427E-B51F-B01BE6FEBA5B}"/>
              </a:ext>
            </a:extLst>
          </p:cNvPr>
          <p:cNvSpPr txBox="1"/>
          <p:nvPr/>
        </p:nvSpPr>
        <p:spPr>
          <a:xfrm>
            <a:off x="451027" y="2021907"/>
            <a:ext cx="743808" cy="21544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sz="700" b="1" dirty="0" smtClean="0">
                <a:solidFill>
                  <a:srgbClr val="FFFFFF"/>
                </a:solidFill>
              </a:rPr>
              <a:t>Week starting</a:t>
            </a:r>
            <a:endParaRPr lang="en-US" sz="700" b="1" dirty="0">
              <a:solidFill>
                <a:srgbClr val="FFFFFF"/>
              </a:solidFill>
            </a:endParaRPr>
          </a:p>
          <a:p>
            <a:pPr algn="ctr"/>
            <a:r>
              <a:rPr lang="en-US" sz="700" b="1" dirty="0" smtClean="0">
                <a:solidFill>
                  <a:srgbClr val="FFFFFF"/>
                </a:solidFill>
              </a:rPr>
              <a:t>13 May</a:t>
            </a:r>
            <a:endParaRPr lang="en-US" sz="700" b="1" dirty="0"/>
          </a:p>
        </p:txBody>
      </p:sp>
      <p:sp>
        <p:nvSpPr>
          <p:cNvPr id="63" name="TextBox 62">
            <a:extLst>
              <a:ext uri="{FF2B5EF4-FFF2-40B4-BE49-F238E27FC236}">
                <a16:creationId xmlns:a16="http://schemas.microsoft.com/office/drawing/2014/main" id="{72FC11CD-9714-447B-B68F-601A1799017A}"/>
              </a:ext>
            </a:extLst>
          </p:cNvPr>
          <p:cNvSpPr txBox="1"/>
          <p:nvPr/>
        </p:nvSpPr>
        <p:spPr>
          <a:xfrm>
            <a:off x="1279779" y="2027934"/>
            <a:ext cx="653590" cy="21544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sz="700" b="1" dirty="0">
                <a:solidFill>
                  <a:srgbClr val="FFFFFF"/>
                </a:solidFill>
              </a:rPr>
              <a:t>Week starting</a:t>
            </a:r>
          </a:p>
          <a:p>
            <a:pPr algn="ctr"/>
            <a:r>
              <a:rPr lang="en-US" sz="700" b="1" dirty="0" smtClean="0">
                <a:solidFill>
                  <a:srgbClr val="FFFFFF"/>
                </a:solidFill>
              </a:rPr>
              <a:t>20 May</a:t>
            </a:r>
            <a:endParaRPr lang="en-US" sz="700" b="1" dirty="0"/>
          </a:p>
        </p:txBody>
      </p:sp>
      <p:sp>
        <p:nvSpPr>
          <p:cNvPr id="65" name="TextBox 64">
            <a:extLst>
              <a:ext uri="{FF2B5EF4-FFF2-40B4-BE49-F238E27FC236}">
                <a16:creationId xmlns:a16="http://schemas.microsoft.com/office/drawing/2014/main" id="{F7C142EB-CF7D-4E5C-93AD-B89645A1F221}"/>
              </a:ext>
            </a:extLst>
          </p:cNvPr>
          <p:cNvSpPr txBox="1"/>
          <p:nvPr/>
        </p:nvSpPr>
        <p:spPr>
          <a:xfrm>
            <a:off x="1986463" y="2041817"/>
            <a:ext cx="727520" cy="21544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sz="700" b="1" dirty="0">
                <a:solidFill>
                  <a:srgbClr val="FFFFFF"/>
                </a:solidFill>
              </a:rPr>
              <a:t>Week starting</a:t>
            </a:r>
          </a:p>
          <a:p>
            <a:pPr algn="ctr"/>
            <a:r>
              <a:rPr lang="en-US" sz="700" b="1" dirty="0" smtClean="0">
                <a:solidFill>
                  <a:srgbClr val="FFFFFF"/>
                </a:solidFill>
              </a:rPr>
              <a:t>27 May</a:t>
            </a:r>
            <a:endParaRPr lang="en-US" sz="700" b="1" dirty="0">
              <a:solidFill>
                <a:srgbClr val="FFFFFF"/>
              </a:solidFill>
            </a:endParaRPr>
          </a:p>
        </p:txBody>
      </p:sp>
      <p:sp>
        <p:nvSpPr>
          <p:cNvPr id="67" name="TextBox 66">
            <a:extLst>
              <a:ext uri="{FF2B5EF4-FFF2-40B4-BE49-F238E27FC236}">
                <a16:creationId xmlns:a16="http://schemas.microsoft.com/office/drawing/2014/main" id="{29FB59DB-69E9-46A4-A63E-622E5B76EDF3}"/>
              </a:ext>
            </a:extLst>
          </p:cNvPr>
          <p:cNvSpPr txBox="1"/>
          <p:nvPr/>
        </p:nvSpPr>
        <p:spPr>
          <a:xfrm>
            <a:off x="2807008" y="2035765"/>
            <a:ext cx="743471" cy="21544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sz="700" b="1" dirty="0">
                <a:solidFill>
                  <a:srgbClr val="FFFFFF"/>
                </a:solidFill>
              </a:rPr>
              <a:t>Week </a:t>
            </a:r>
            <a:r>
              <a:rPr lang="en-US" sz="700" b="1" dirty="0" smtClean="0">
                <a:solidFill>
                  <a:srgbClr val="FFFFFF"/>
                </a:solidFill>
              </a:rPr>
              <a:t>starting</a:t>
            </a:r>
            <a:r>
              <a:rPr lang="en-US" sz="700" b="1" dirty="0">
                <a:solidFill>
                  <a:srgbClr val="FFFFFF"/>
                </a:solidFill>
              </a:rPr>
              <a:t> </a:t>
            </a:r>
          </a:p>
          <a:p>
            <a:pPr algn="ctr"/>
            <a:r>
              <a:rPr lang="en-US" sz="700" b="1" dirty="0" smtClean="0">
                <a:solidFill>
                  <a:srgbClr val="FFFFFF"/>
                </a:solidFill>
              </a:rPr>
              <a:t>3 June</a:t>
            </a:r>
            <a:endParaRPr lang="en-US" sz="700" b="1" dirty="0"/>
          </a:p>
        </p:txBody>
      </p:sp>
      <p:sp>
        <p:nvSpPr>
          <p:cNvPr id="89" name="TextBox 88">
            <a:extLst>
              <a:ext uri="{FF2B5EF4-FFF2-40B4-BE49-F238E27FC236}">
                <a16:creationId xmlns:a16="http://schemas.microsoft.com/office/drawing/2014/main" id="{CD804E19-24E7-4959-A23F-B2FFE9F6310C}"/>
              </a:ext>
            </a:extLst>
          </p:cNvPr>
          <p:cNvSpPr txBox="1"/>
          <p:nvPr/>
        </p:nvSpPr>
        <p:spPr>
          <a:xfrm>
            <a:off x="3446176" y="2034960"/>
            <a:ext cx="931139" cy="21544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sz="700" b="1" dirty="0">
                <a:solidFill>
                  <a:srgbClr val="FFFFFF"/>
                </a:solidFill>
              </a:rPr>
              <a:t>Week </a:t>
            </a:r>
            <a:r>
              <a:rPr lang="en-US" sz="700" b="1" dirty="0" smtClean="0">
                <a:solidFill>
                  <a:srgbClr val="FFFFFF"/>
                </a:solidFill>
              </a:rPr>
              <a:t>starting</a:t>
            </a:r>
            <a:r>
              <a:rPr lang="en-US" sz="700" b="1" dirty="0">
                <a:solidFill>
                  <a:srgbClr val="FFFFFF"/>
                </a:solidFill>
              </a:rPr>
              <a:t> </a:t>
            </a:r>
            <a:endParaRPr lang="en-US" sz="700" b="1" dirty="0"/>
          </a:p>
          <a:p>
            <a:pPr algn="ctr"/>
            <a:r>
              <a:rPr lang="en-US" sz="700" b="1" dirty="0" smtClean="0">
                <a:solidFill>
                  <a:srgbClr val="FFFFFF"/>
                </a:solidFill>
              </a:rPr>
              <a:t>10 June</a:t>
            </a:r>
            <a:endParaRPr lang="en-US" sz="700" b="1" dirty="0">
              <a:solidFill>
                <a:srgbClr val="FFFFFF"/>
              </a:solidFill>
            </a:endParaRPr>
          </a:p>
        </p:txBody>
      </p:sp>
      <p:sp>
        <p:nvSpPr>
          <p:cNvPr id="49" name="TextBox 48">
            <a:extLst>
              <a:ext uri="{FF2B5EF4-FFF2-40B4-BE49-F238E27FC236}">
                <a16:creationId xmlns:a16="http://schemas.microsoft.com/office/drawing/2014/main" id="{86255767-A54A-444B-86A5-5A1DB290E311}"/>
              </a:ext>
            </a:extLst>
          </p:cNvPr>
          <p:cNvSpPr txBox="1"/>
          <p:nvPr/>
        </p:nvSpPr>
        <p:spPr>
          <a:xfrm>
            <a:off x="2229920" y="6478244"/>
            <a:ext cx="4918429" cy="107722"/>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sz="700" dirty="0" smtClean="0">
                <a:solidFill>
                  <a:srgbClr val="FFFFFF"/>
                </a:solidFill>
              </a:rPr>
              <a:t>*Flexible Working is inclusive of Clean Desk, Paper-Lite and Flexible Working Policy </a:t>
            </a:r>
            <a:endParaRPr lang="en-US" sz="700" dirty="0">
              <a:solidFill>
                <a:srgbClr val="FFFFFF"/>
              </a:solidFill>
            </a:endParaRPr>
          </a:p>
        </p:txBody>
      </p:sp>
      <p:sp>
        <p:nvSpPr>
          <p:cNvPr id="50" name="Text Placeholder 2"/>
          <p:cNvSpPr>
            <a:spLocks noGrp="1"/>
          </p:cNvSpPr>
          <p:nvPr>
            <p:ph type="body" sz="quarter" idx="15"/>
          </p:nvPr>
        </p:nvSpPr>
        <p:spPr>
          <a:xfrm>
            <a:off x="345519" y="1289254"/>
            <a:ext cx="4636034" cy="276999"/>
          </a:xfrm>
        </p:spPr>
        <p:txBody>
          <a:bodyPr/>
          <a:lstStyle/>
          <a:p>
            <a:r>
              <a:rPr lang="en-AU" dirty="0" smtClean="0"/>
              <a:t>How we are sequencing activities</a:t>
            </a:r>
            <a:endParaRPr lang="en-AU" dirty="0"/>
          </a:p>
        </p:txBody>
      </p:sp>
      <p:sp>
        <p:nvSpPr>
          <p:cNvPr id="56" name="Oval 55">
            <a:extLst>
              <a:ext uri="{FF2B5EF4-FFF2-40B4-BE49-F238E27FC236}">
                <a16:creationId xmlns:a16="http://schemas.microsoft.com/office/drawing/2014/main" id="{5EECD808-E76D-4197-A94D-B8F48311160F}"/>
              </a:ext>
            </a:extLst>
          </p:cNvPr>
          <p:cNvSpPr/>
          <p:nvPr/>
        </p:nvSpPr>
        <p:spPr>
          <a:xfrm>
            <a:off x="6066788" y="2355602"/>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cxnSp>
        <p:nvCxnSpPr>
          <p:cNvPr id="57" name="Straight Arrow Connector 56">
            <a:extLst>
              <a:ext uri="{FF2B5EF4-FFF2-40B4-BE49-F238E27FC236}">
                <a16:creationId xmlns:a16="http://schemas.microsoft.com/office/drawing/2014/main" id="{74863662-CB5B-4DFC-8D65-4BA5259D3CB1}"/>
              </a:ext>
            </a:extLst>
          </p:cNvPr>
          <p:cNvCxnSpPr>
            <a:cxnSpLocks/>
          </p:cNvCxnSpPr>
          <p:nvPr/>
        </p:nvCxnSpPr>
        <p:spPr>
          <a:xfrm>
            <a:off x="6149253" y="2469652"/>
            <a:ext cx="5750" cy="330140"/>
          </a:xfrm>
          <a:prstGeom prst="straightConnector1">
            <a:avLst/>
          </a:prstGeom>
          <a:ln w="28575">
            <a:solidFill>
              <a:schemeClr val="bg1"/>
            </a:solidFill>
          </a:ln>
        </p:spPr>
        <p:style>
          <a:lnRef idx="3">
            <a:schemeClr val="accent2"/>
          </a:lnRef>
          <a:fillRef idx="0">
            <a:schemeClr val="accent2"/>
          </a:fillRef>
          <a:effectRef idx="2">
            <a:schemeClr val="accent2"/>
          </a:effectRef>
          <a:fontRef idx="minor">
            <a:schemeClr val="tx1"/>
          </a:fontRef>
        </p:style>
      </p:cxnSp>
      <p:sp>
        <p:nvSpPr>
          <p:cNvPr id="60" name="Oval 59">
            <a:extLst>
              <a:ext uri="{FF2B5EF4-FFF2-40B4-BE49-F238E27FC236}">
                <a16:creationId xmlns:a16="http://schemas.microsoft.com/office/drawing/2014/main" id="{C4A056BC-8EA0-45A0-B518-73D6F39A92CB}"/>
              </a:ext>
            </a:extLst>
          </p:cNvPr>
          <p:cNvSpPr/>
          <p:nvPr/>
        </p:nvSpPr>
        <p:spPr>
          <a:xfrm>
            <a:off x="5349352" y="2340688"/>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cxnSp>
        <p:nvCxnSpPr>
          <p:cNvPr id="66" name="Straight Arrow Connector 65">
            <a:extLst>
              <a:ext uri="{FF2B5EF4-FFF2-40B4-BE49-F238E27FC236}">
                <a16:creationId xmlns:a16="http://schemas.microsoft.com/office/drawing/2014/main" id="{28077FC3-7264-47AE-8323-F8283B4BDFE5}"/>
              </a:ext>
            </a:extLst>
          </p:cNvPr>
          <p:cNvCxnSpPr>
            <a:cxnSpLocks/>
          </p:cNvCxnSpPr>
          <p:nvPr/>
        </p:nvCxnSpPr>
        <p:spPr>
          <a:xfrm>
            <a:off x="5422164" y="2374063"/>
            <a:ext cx="19107" cy="1945891"/>
          </a:xfrm>
          <a:prstGeom prst="straightConnector1">
            <a:avLst/>
          </a:prstGeom>
          <a:ln w="28575">
            <a:solidFill>
              <a:schemeClr val="bg1"/>
            </a:solidFill>
          </a:ln>
        </p:spPr>
        <p:style>
          <a:lnRef idx="3">
            <a:schemeClr val="accent2"/>
          </a:lnRef>
          <a:fillRef idx="0">
            <a:schemeClr val="accent2"/>
          </a:fillRef>
          <a:effectRef idx="2">
            <a:schemeClr val="accent2"/>
          </a:effectRef>
          <a:fontRef idx="minor">
            <a:schemeClr val="tx1"/>
          </a:fontRef>
        </p:style>
      </p:cxnSp>
      <p:sp>
        <p:nvSpPr>
          <p:cNvPr id="71" name="Oval 70">
            <a:extLst>
              <a:ext uri="{FF2B5EF4-FFF2-40B4-BE49-F238E27FC236}">
                <a16:creationId xmlns:a16="http://schemas.microsoft.com/office/drawing/2014/main" id="{C4A056BC-8EA0-45A0-B518-73D6F39A92CB}"/>
              </a:ext>
            </a:extLst>
          </p:cNvPr>
          <p:cNvSpPr/>
          <p:nvPr/>
        </p:nvSpPr>
        <p:spPr>
          <a:xfrm>
            <a:off x="7678688" y="2332641"/>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cxnSp>
        <p:nvCxnSpPr>
          <p:cNvPr id="72" name="Straight Arrow Connector 71">
            <a:extLst>
              <a:ext uri="{FF2B5EF4-FFF2-40B4-BE49-F238E27FC236}">
                <a16:creationId xmlns:a16="http://schemas.microsoft.com/office/drawing/2014/main" id="{28077FC3-7264-47AE-8323-F8283B4BDFE5}"/>
              </a:ext>
            </a:extLst>
          </p:cNvPr>
          <p:cNvCxnSpPr>
            <a:cxnSpLocks/>
          </p:cNvCxnSpPr>
          <p:nvPr/>
        </p:nvCxnSpPr>
        <p:spPr>
          <a:xfrm>
            <a:off x="7755669" y="2443466"/>
            <a:ext cx="13778" cy="1451526"/>
          </a:xfrm>
          <a:prstGeom prst="straightConnector1">
            <a:avLst/>
          </a:prstGeom>
          <a:ln w="28575">
            <a:solidFill>
              <a:schemeClr val="bg1"/>
            </a:solidFill>
          </a:ln>
        </p:spPr>
        <p:style>
          <a:lnRef idx="3">
            <a:schemeClr val="accent2"/>
          </a:lnRef>
          <a:fillRef idx="0">
            <a:schemeClr val="accent2"/>
          </a:fillRef>
          <a:effectRef idx="2">
            <a:schemeClr val="accent2"/>
          </a:effectRef>
          <a:fontRef idx="minor">
            <a:schemeClr val="tx1"/>
          </a:fontRef>
        </p:style>
      </p:cxnSp>
      <p:cxnSp>
        <p:nvCxnSpPr>
          <p:cNvPr id="74" name="Straight Arrow Connector 73">
            <a:extLst>
              <a:ext uri="{FF2B5EF4-FFF2-40B4-BE49-F238E27FC236}">
                <a16:creationId xmlns:a16="http://schemas.microsoft.com/office/drawing/2014/main" id="{A661A11E-2361-4BA7-9170-7A1D35B78299}"/>
              </a:ext>
            </a:extLst>
          </p:cNvPr>
          <p:cNvCxnSpPr>
            <a:cxnSpLocks/>
          </p:cNvCxnSpPr>
          <p:nvPr/>
        </p:nvCxnSpPr>
        <p:spPr>
          <a:xfrm>
            <a:off x="8657992" y="2470653"/>
            <a:ext cx="8420" cy="366266"/>
          </a:xfrm>
          <a:prstGeom prst="straightConnector1">
            <a:avLst/>
          </a:prstGeom>
          <a:ln w="28575">
            <a:solidFill>
              <a:schemeClr val="bg1"/>
            </a:solidFill>
          </a:ln>
        </p:spPr>
        <p:style>
          <a:lnRef idx="3">
            <a:schemeClr val="accent2"/>
          </a:lnRef>
          <a:fillRef idx="0">
            <a:schemeClr val="accent2"/>
          </a:fillRef>
          <a:effectRef idx="2">
            <a:schemeClr val="accent2"/>
          </a:effectRef>
          <a:fontRef idx="minor">
            <a:schemeClr val="tx1"/>
          </a:fontRef>
        </p:style>
      </p:cxnSp>
      <p:sp>
        <p:nvSpPr>
          <p:cNvPr id="75" name="Oval 74">
            <a:extLst>
              <a:ext uri="{FF2B5EF4-FFF2-40B4-BE49-F238E27FC236}">
                <a16:creationId xmlns:a16="http://schemas.microsoft.com/office/drawing/2014/main" id="{B57118A0-74E3-420A-9D09-565BA3EBE2AC}"/>
              </a:ext>
            </a:extLst>
          </p:cNvPr>
          <p:cNvSpPr/>
          <p:nvPr/>
        </p:nvSpPr>
        <p:spPr>
          <a:xfrm>
            <a:off x="1495096" y="2363296"/>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cxnSp>
        <p:nvCxnSpPr>
          <p:cNvPr id="79" name="Straight Arrow Connector 78">
            <a:extLst>
              <a:ext uri="{FF2B5EF4-FFF2-40B4-BE49-F238E27FC236}">
                <a16:creationId xmlns:a16="http://schemas.microsoft.com/office/drawing/2014/main" id="{14D8CC4C-44F9-404E-A5AD-C48ACFED4481}"/>
              </a:ext>
            </a:extLst>
          </p:cNvPr>
          <p:cNvCxnSpPr/>
          <p:nvPr/>
        </p:nvCxnSpPr>
        <p:spPr>
          <a:xfrm>
            <a:off x="1563135" y="2425857"/>
            <a:ext cx="8420" cy="639912"/>
          </a:xfrm>
          <a:prstGeom prst="straightConnector1">
            <a:avLst/>
          </a:prstGeom>
          <a:ln w="28575">
            <a:solidFill>
              <a:schemeClr val="bg1"/>
            </a:solidFill>
          </a:ln>
        </p:spPr>
        <p:style>
          <a:lnRef idx="3">
            <a:schemeClr val="accent2"/>
          </a:lnRef>
          <a:fillRef idx="0">
            <a:schemeClr val="accent2"/>
          </a:fillRef>
          <a:effectRef idx="2">
            <a:schemeClr val="accent2"/>
          </a:effectRef>
          <a:fontRef idx="minor">
            <a:schemeClr val="tx1"/>
          </a:fontRef>
        </p:style>
      </p:cxnSp>
      <p:cxnSp>
        <p:nvCxnSpPr>
          <p:cNvPr id="81" name="Straight Arrow Connector 80">
            <a:extLst>
              <a:ext uri="{FF2B5EF4-FFF2-40B4-BE49-F238E27FC236}">
                <a16:creationId xmlns:a16="http://schemas.microsoft.com/office/drawing/2014/main" id="{0F97359F-7427-4B1B-99AA-E2D1EDFA251A}"/>
              </a:ext>
            </a:extLst>
          </p:cNvPr>
          <p:cNvCxnSpPr>
            <a:cxnSpLocks/>
          </p:cNvCxnSpPr>
          <p:nvPr/>
        </p:nvCxnSpPr>
        <p:spPr>
          <a:xfrm flipH="1">
            <a:off x="779631" y="2441075"/>
            <a:ext cx="6084" cy="1923257"/>
          </a:xfrm>
          <a:prstGeom prst="straightConnector1">
            <a:avLst/>
          </a:prstGeom>
          <a:ln w="28575">
            <a:solidFill>
              <a:schemeClr val="bg1"/>
            </a:solidFill>
          </a:ln>
        </p:spPr>
        <p:style>
          <a:lnRef idx="3">
            <a:schemeClr val="accent2"/>
          </a:lnRef>
          <a:fillRef idx="0">
            <a:schemeClr val="accent2"/>
          </a:fillRef>
          <a:effectRef idx="2">
            <a:schemeClr val="accent2"/>
          </a:effectRef>
          <a:fontRef idx="minor">
            <a:schemeClr val="tx1"/>
          </a:fontRef>
        </p:style>
      </p:cxnSp>
      <p:sp>
        <p:nvSpPr>
          <p:cNvPr id="82" name="Oval 81">
            <a:extLst>
              <a:ext uri="{FF2B5EF4-FFF2-40B4-BE49-F238E27FC236}">
                <a16:creationId xmlns:a16="http://schemas.microsoft.com/office/drawing/2014/main" id="{001053B3-B8FF-41DA-8588-F734730BEBFA}"/>
              </a:ext>
            </a:extLst>
          </p:cNvPr>
          <p:cNvSpPr/>
          <p:nvPr/>
        </p:nvSpPr>
        <p:spPr>
          <a:xfrm>
            <a:off x="708922" y="2338457"/>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sp>
        <p:nvSpPr>
          <p:cNvPr id="86" name="Oval 85">
            <a:extLst>
              <a:ext uri="{FF2B5EF4-FFF2-40B4-BE49-F238E27FC236}">
                <a16:creationId xmlns:a16="http://schemas.microsoft.com/office/drawing/2014/main" id="{C4A056BC-8EA0-45A0-B518-73D6F39A92CB}"/>
              </a:ext>
            </a:extLst>
          </p:cNvPr>
          <p:cNvSpPr/>
          <p:nvPr/>
        </p:nvSpPr>
        <p:spPr>
          <a:xfrm>
            <a:off x="2245689" y="2349251"/>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cxnSp>
        <p:nvCxnSpPr>
          <p:cNvPr id="87" name="Straight Arrow Connector 86">
            <a:extLst>
              <a:ext uri="{FF2B5EF4-FFF2-40B4-BE49-F238E27FC236}">
                <a16:creationId xmlns:a16="http://schemas.microsoft.com/office/drawing/2014/main" id="{28077FC3-7264-47AE-8323-F8283B4BDFE5}"/>
              </a:ext>
            </a:extLst>
          </p:cNvPr>
          <p:cNvCxnSpPr>
            <a:cxnSpLocks/>
          </p:cNvCxnSpPr>
          <p:nvPr/>
        </p:nvCxnSpPr>
        <p:spPr>
          <a:xfrm>
            <a:off x="2316650" y="2444443"/>
            <a:ext cx="6386" cy="1778795"/>
          </a:xfrm>
          <a:prstGeom prst="straightConnector1">
            <a:avLst/>
          </a:prstGeom>
          <a:ln w="28575">
            <a:solidFill>
              <a:schemeClr val="bg1"/>
            </a:solidFill>
          </a:ln>
        </p:spPr>
        <p:style>
          <a:lnRef idx="3">
            <a:schemeClr val="accent2"/>
          </a:lnRef>
          <a:fillRef idx="0">
            <a:schemeClr val="accent2"/>
          </a:fillRef>
          <a:effectRef idx="2">
            <a:schemeClr val="accent2"/>
          </a:effectRef>
          <a:fontRef idx="minor">
            <a:schemeClr val="tx1"/>
          </a:fontRef>
        </p:style>
      </p:cxnSp>
      <p:sp>
        <p:nvSpPr>
          <p:cNvPr id="91" name="TextBox 90">
            <a:extLst>
              <a:ext uri="{FF2B5EF4-FFF2-40B4-BE49-F238E27FC236}">
                <a16:creationId xmlns:a16="http://schemas.microsoft.com/office/drawing/2014/main" id="{15BF3C94-9904-427E-B51F-B01BE6FEBA5B}"/>
              </a:ext>
            </a:extLst>
          </p:cNvPr>
          <p:cNvSpPr txBox="1"/>
          <p:nvPr/>
        </p:nvSpPr>
        <p:spPr>
          <a:xfrm>
            <a:off x="4371024" y="2051711"/>
            <a:ext cx="743808" cy="21544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sz="700" b="1" dirty="0" smtClean="0">
                <a:solidFill>
                  <a:srgbClr val="FFFFFF"/>
                </a:solidFill>
              </a:rPr>
              <a:t>Week starting</a:t>
            </a:r>
            <a:endParaRPr lang="en-US" sz="700" b="1" dirty="0">
              <a:solidFill>
                <a:srgbClr val="FFFFFF"/>
              </a:solidFill>
            </a:endParaRPr>
          </a:p>
          <a:p>
            <a:pPr algn="ctr"/>
            <a:r>
              <a:rPr lang="en-US" sz="700" b="1" dirty="0" smtClean="0">
                <a:solidFill>
                  <a:srgbClr val="FFFFFF"/>
                </a:solidFill>
              </a:rPr>
              <a:t>17 June</a:t>
            </a:r>
            <a:endParaRPr lang="en-US" sz="700" b="1" dirty="0"/>
          </a:p>
        </p:txBody>
      </p:sp>
      <p:sp>
        <p:nvSpPr>
          <p:cNvPr id="96" name="TextBox 95">
            <a:extLst>
              <a:ext uri="{FF2B5EF4-FFF2-40B4-BE49-F238E27FC236}">
                <a16:creationId xmlns:a16="http://schemas.microsoft.com/office/drawing/2014/main" id="{72FC11CD-9714-447B-B68F-601A1799017A}"/>
              </a:ext>
            </a:extLst>
          </p:cNvPr>
          <p:cNvSpPr txBox="1"/>
          <p:nvPr/>
        </p:nvSpPr>
        <p:spPr>
          <a:xfrm>
            <a:off x="5135683" y="2036659"/>
            <a:ext cx="653590" cy="21544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sz="700" b="1" dirty="0">
                <a:solidFill>
                  <a:srgbClr val="FFFFFF"/>
                </a:solidFill>
              </a:rPr>
              <a:t>Week starting</a:t>
            </a:r>
          </a:p>
          <a:p>
            <a:pPr algn="ctr"/>
            <a:r>
              <a:rPr lang="en-US" sz="700" b="1" dirty="0" smtClean="0">
                <a:solidFill>
                  <a:srgbClr val="FFFFFF"/>
                </a:solidFill>
              </a:rPr>
              <a:t>24 June</a:t>
            </a:r>
            <a:endParaRPr lang="en-US" sz="700" b="1" dirty="0"/>
          </a:p>
        </p:txBody>
      </p:sp>
      <p:sp>
        <p:nvSpPr>
          <p:cNvPr id="98" name="TextBox 97">
            <a:extLst>
              <a:ext uri="{FF2B5EF4-FFF2-40B4-BE49-F238E27FC236}">
                <a16:creationId xmlns:a16="http://schemas.microsoft.com/office/drawing/2014/main" id="{F7C142EB-CF7D-4E5C-93AD-B89645A1F221}"/>
              </a:ext>
            </a:extLst>
          </p:cNvPr>
          <p:cNvSpPr txBox="1"/>
          <p:nvPr/>
        </p:nvSpPr>
        <p:spPr>
          <a:xfrm>
            <a:off x="5800288" y="2046832"/>
            <a:ext cx="727520" cy="21544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sz="700" b="1" dirty="0">
                <a:solidFill>
                  <a:srgbClr val="FFFFFF"/>
                </a:solidFill>
              </a:rPr>
              <a:t>Week </a:t>
            </a:r>
            <a:r>
              <a:rPr lang="en-US" sz="700" b="1" dirty="0" smtClean="0">
                <a:solidFill>
                  <a:srgbClr val="FFFFFF"/>
                </a:solidFill>
              </a:rPr>
              <a:t>starting</a:t>
            </a:r>
            <a:endParaRPr lang="en-US" sz="700" b="1" dirty="0">
              <a:solidFill>
                <a:srgbClr val="FFFFFF"/>
              </a:solidFill>
            </a:endParaRPr>
          </a:p>
          <a:p>
            <a:pPr algn="ctr"/>
            <a:r>
              <a:rPr lang="en-US" sz="700" b="1" dirty="0" smtClean="0">
                <a:solidFill>
                  <a:srgbClr val="FFFFFF"/>
                </a:solidFill>
              </a:rPr>
              <a:t>1 July</a:t>
            </a:r>
            <a:endParaRPr lang="en-US" sz="700" b="1" dirty="0">
              <a:solidFill>
                <a:srgbClr val="FFFFFF"/>
              </a:solidFill>
            </a:endParaRPr>
          </a:p>
        </p:txBody>
      </p:sp>
      <p:sp>
        <p:nvSpPr>
          <p:cNvPr id="99" name="TextBox 98">
            <a:extLst>
              <a:ext uri="{FF2B5EF4-FFF2-40B4-BE49-F238E27FC236}">
                <a16:creationId xmlns:a16="http://schemas.microsoft.com/office/drawing/2014/main" id="{29FB59DB-69E9-46A4-A63E-622E5B76EDF3}"/>
              </a:ext>
            </a:extLst>
          </p:cNvPr>
          <p:cNvSpPr txBox="1"/>
          <p:nvPr/>
        </p:nvSpPr>
        <p:spPr>
          <a:xfrm>
            <a:off x="6628656" y="2036658"/>
            <a:ext cx="743471" cy="21544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sz="700" b="1" dirty="0">
                <a:solidFill>
                  <a:srgbClr val="FFFFFF"/>
                </a:solidFill>
              </a:rPr>
              <a:t>Week </a:t>
            </a:r>
            <a:r>
              <a:rPr lang="en-US" sz="700" b="1" dirty="0" smtClean="0">
                <a:solidFill>
                  <a:srgbClr val="FFFFFF"/>
                </a:solidFill>
              </a:rPr>
              <a:t>starting</a:t>
            </a:r>
            <a:r>
              <a:rPr lang="en-US" sz="700" b="1" dirty="0">
                <a:solidFill>
                  <a:srgbClr val="FFFFFF"/>
                </a:solidFill>
              </a:rPr>
              <a:t> </a:t>
            </a:r>
          </a:p>
          <a:p>
            <a:pPr algn="ctr"/>
            <a:r>
              <a:rPr lang="en-US" sz="700" b="1" dirty="0" smtClean="0">
                <a:solidFill>
                  <a:srgbClr val="FFFFFF"/>
                </a:solidFill>
              </a:rPr>
              <a:t>8 July</a:t>
            </a:r>
            <a:endParaRPr lang="en-US" sz="700" b="1" dirty="0"/>
          </a:p>
        </p:txBody>
      </p:sp>
      <p:sp>
        <p:nvSpPr>
          <p:cNvPr id="100" name="TextBox 99">
            <a:extLst>
              <a:ext uri="{FF2B5EF4-FFF2-40B4-BE49-F238E27FC236}">
                <a16:creationId xmlns:a16="http://schemas.microsoft.com/office/drawing/2014/main" id="{CD804E19-24E7-4959-A23F-B2FFE9F6310C}"/>
              </a:ext>
            </a:extLst>
          </p:cNvPr>
          <p:cNvSpPr txBox="1"/>
          <p:nvPr/>
        </p:nvSpPr>
        <p:spPr>
          <a:xfrm>
            <a:off x="7305043" y="2023165"/>
            <a:ext cx="931139" cy="21544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sz="700" b="1" dirty="0">
                <a:solidFill>
                  <a:srgbClr val="FFFFFF"/>
                </a:solidFill>
              </a:rPr>
              <a:t>Week </a:t>
            </a:r>
            <a:r>
              <a:rPr lang="en-US" sz="700" b="1" dirty="0" smtClean="0">
                <a:solidFill>
                  <a:srgbClr val="FFFFFF"/>
                </a:solidFill>
              </a:rPr>
              <a:t>starting</a:t>
            </a:r>
            <a:r>
              <a:rPr lang="en-US" sz="700" b="1" dirty="0">
                <a:solidFill>
                  <a:srgbClr val="FFFFFF"/>
                </a:solidFill>
              </a:rPr>
              <a:t> </a:t>
            </a:r>
            <a:endParaRPr lang="en-US" sz="700" b="1" dirty="0"/>
          </a:p>
          <a:p>
            <a:pPr algn="ctr"/>
            <a:r>
              <a:rPr lang="en-US" sz="700" b="1" dirty="0" smtClean="0">
                <a:solidFill>
                  <a:srgbClr val="FFFFFF"/>
                </a:solidFill>
              </a:rPr>
              <a:t>15 July</a:t>
            </a:r>
            <a:endParaRPr lang="en-US" sz="700" b="1" dirty="0">
              <a:solidFill>
                <a:srgbClr val="FFFFFF"/>
              </a:solidFill>
            </a:endParaRPr>
          </a:p>
        </p:txBody>
      </p:sp>
      <p:sp>
        <p:nvSpPr>
          <p:cNvPr id="101" name="TextBox 100">
            <a:extLst>
              <a:ext uri="{FF2B5EF4-FFF2-40B4-BE49-F238E27FC236}">
                <a16:creationId xmlns:a16="http://schemas.microsoft.com/office/drawing/2014/main" id="{15BF3C94-9904-427E-B51F-B01BE6FEBA5B}"/>
              </a:ext>
            </a:extLst>
          </p:cNvPr>
          <p:cNvSpPr txBox="1"/>
          <p:nvPr/>
        </p:nvSpPr>
        <p:spPr>
          <a:xfrm>
            <a:off x="8263586" y="2029197"/>
            <a:ext cx="743808" cy="21544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sz="700" b="1" dirty="0" smtClean="0">
                <a:solidFill>
                  <a:srgbClr val="FFFFFF"/>
                </a:solidFill>
              </a:rPr>
              <a:t>Week starting</a:t>
            </a:r>
            <a:endParaRPr lang="en-US" sz="700" b="1" dirty="0"/>
          </a:p>
          <a:p>
            <a:pPr algn="ctr"/>
            <a:r>
              <a:rPr lang="en-US" sz="700" b="1" dirty="0" smtClean="0">
                <a:solidFill>
                  <a:srgbClr val="FFFFFF"/>
                </a:solidFill>
              </a:rPr>
              <a:t>22 July</a:t>
            </a:r>
            <a:endParaRPr lang="en-US" sz="700" b="1" dirty="0">
              <a:solidFill>
                <a:srgbClr val="FFFFFF"/>
              </a:solidFill>
            </a:endParaRPr>
          </a:p>
        </p:txBody>
      </p:sp>
      <p:sp>
        <p:nvSpPr>
          <p:cNvPr id="106" name="Oval 105">
            <a:extLst>
              <a:ext uri="{FF2B5EF4-FFF2-40B4-BE49-F238E27FC236}">
                <a16:creationId xmlns:a16="http://schemas.microsoft.com/office/drawing/2014/main" id="{001053B3-B8FF-41DA-8588-F734730BEBFA}"/>
              </a:ext>
            </a:extLst>
          </p:cNvPr>
          <p:cNvSpPr/>
          <p:nvPr/>
        </p:nvSpPr>
        <p:spPr>
          <a:xfrm>
            <a:off x="702658" y="4298578"/>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sp>
        <p:nvSpPr>
          <p:cNvPr id="107" name="Oval 106">
            <a:extLst>
              <a:ext uri="{FF2B5EF4-FFF2-40B4-BE49-F238E27FC236}">
                <a16:creationId xmlns:a16="http://schemas.microsoft.com/office/drawing/2014/main" id="{B57118A0-74E3-420A-9D09-565BA3EBE2AC}"/>
              </a:ext>
            </a:extLst>
          </p:cNvPr>
          <p:cNvSpPr/>
          <p:nvPr/>
        </p:nvSpPr>
        <p:spPr>
          <a:xfrm>
            <a:off x="1489159" y="2999266"/>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sp>
        <p:nvSpPr>
          <p:cNvPr id="108" name="Oval 107">
            <a:extLst>
              <a:ext uri="{FF2B5EF4-FFF2-40B4-BE49-F238E27FC236}">
                <a16:creationId xmlns:a16="http://schemas.microsoft.com/office/drawing/2014/main" id="{B57118A0-74E3-420A-9D09-565BA3EBE2AC}"/>
              </a:ext>
            </a:extLst>
          </p:cNvPr>
          <p:cNvSpPr/>
          <p:nvPr/>
        </p:nvSpPr>
        <p:spPr>
          <a:xfrm>
            <a:off x="2236045" y="4174257"/>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sp>
        <p:nvSpPr>
          <p:cNvPr id="109" name="Oval 108">
            <a:extLst>
              <a:ext uri="{FF2B5EF4-FFF2-40B4-BE49-F238E27FC236}">
                <a16:creationId xmlns:a16="http://schemas.microsoft.com/office/drawing/2014/main" id="{B57118A0-74E3-420A-9D09-565BA3EBE2AC}"/>
              </a:ext>
            </a:extLst>
          </p:cNvPr>
          <p:cNvSpPr/>
          <p:nvPr/>
        </p:nvSpPr>
        <p:spPr>
          <a:xfrm>
            <a:off x="3051931" y="2797268"/>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sp>
        <p:nvSpPr>
          <p:cNvPr id="110" name="Oval 109">
            <a:extLst>
              <a:ext uri="{FF2B5EF4-FFF2-40B4-BE49-F238E27FC236}">
                <a16:creationId xmlns:a16="http://schemas.microsoft.com/office/drawing/2014/main" id="{B57118A0-74E3-420A-9D09-565BA3EBE2AC}"/>
              </a:ext>
            </a:extLst>
          </p:cNvPr>
          <p:cNvSpPr/>
          <p:nvPr/>
        </p:nvSpPr>
        <p:spPr>
          <a:xfrm>
            <a:off x="3834304" y="4493739"/>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sp>
        <p:nvSpPr>
          <p:cNvPr id="111" name="Oval 110">
            <a:extLst>
              <a:ext uri="{FF2B5EF4-FFF2-40B4-BE49-F238E27FC236}">
                <a16:creationId xmlns:a16="http://schemas.microsoft.com/office/drawing/2014/main" id="{B57118A0-74E3-420A-9D09-565BA3EBE2AC}"/>
              </a:ext>
            </a:extLst>
          </p:cNvPr>
          <p:cNvSpPr/>
          <p:nvPr/>
        </p:nvSpPr>
        <p:spPr>
          <a:xfrm>
            <a:off x="4632969" y="3044127"/>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sp>
        <p:nvSpPr>
          <p:cNvPr id="112" name="Oval 111">
            <a:extLst>
              <a:ext uri="{FF2B5EF4-FFF2-40B4-BE49-F238E27FC236}">
                <a16:creationId xmlns:a16="http://schemas.microsoft.com/office/drawing/2014/main" id="{B57118A0-74E3-420A-9D09-565BA3EBE2AC}"/>
              </a:ext>
            </a:extLst>
          </p:cNvPr>
          <p:cNvSpPr/>
          <p:nvPr/>
        </p:nvSpPr>
        <p:spPr>
          <a:xfrm>
            <a:off x="5363830" y="4295827"/>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sp>
        <p:nvSpPr>
          <p:cNvPr id="113" name="Oval 112">
            <a:extLst>
              <a:ext uri="{FF2B5EF4-FFF2-40B4-BE49-F238E27FC236}">
                <a16:creationId xmlns:a16="http://schemas.microsoft.com/office/drawing/2014/main" id="{B57118A0-74E3-420A-9D09-565BA3EBE2AC}"/>
              </a:ext>
            </a:extLst>
          </p:cNvPr>
          <p:cNvSpPr/>
          <p:nvPr/>
        </p:nvSpPr>
        <p:spPr>
          <a:xfrm>
            <a:off x="6082175" y="2788014"/>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sp>
        <p:nvSpPr>
          <p:cNvPr id="114" name="Oval 113">
            <a:extLst>
              <a:ext uri="{FF2B5EF4-FFF2-40B4-BE49-F238E27FC236}">
                <a16:creationId xmlns:a16="http://schemas.microsoft.com/office/drawing/2014/main" id="{B57118A0-74E3-420A-9D09-565BA3EBE2AC}"/>
              </a:ext>
            </a:extLst>
          </p:cNvPr>
          <p:cNvSpPr/>
          <p:nvPr/>
        </p:nvSpPr>
        <p:spPr>
          <a:xfrm>
            <a:off x="6907329" y="3263189"/>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sp>
        <p:nvSpPr>
          <p:cNvPr id="115" name="Oval 114">
            <a:extLst>
              <a:ext uri="{FF2B5EF4-FFF2-40B4-BE49-F238E27FC236}">
                <a16:creationId xmlns:a16="http://schemas.microsoft.com/office/drawing/2014/main" id="{B57118A0-74E3-420A-9D09-565BA3EBE2AC}"/>
              </a:ext>
            </a:extLst>
          </p:cNvPr>
          <p:cNvSpPr/>
          <p:nvPr/>
        </p:nvSpPr>
        <p:spPr>
          <a:xfrm>
            <a:off x="7692006" y="3860432"/>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sp>
        <p:nvSpPr>
          <p:cNvPr id="116" name="Oval 115">
            <a:extLst>
              <a:ext uri="{FF2B5EF4-FFF2-40B4-BE49-F238E27FC236}">
                <a16:creationId xmlns:a16="http://schemas.microsoft.com/office/drawing/2014/main" id="{B57118A0-74E3-420A-9D09-565BA3EBE2AC}"/>
              </a:ext>
            </a:extLst>
          </p:cNvPr>
          <p:cNvSpPr/>
          <p:nvPr/>
        </p:nvSpPr>
        <p:spPr>
          <a:xfrm>
            <a:off x="8587924" y="2796475"/>
            <a:ext cx="154882" cy="137011"/>
          </a:xfrm>
          <a:prstGeom prst="ellipse">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solidFill>
                <a:schemeClr val="tx1">
                  <a:lumMod val="75000"/>
                  <a:lumOff val="25000"/>
                </a:schemeClr>
              </a:solidFill>
            </a:endParaRPr>
          </a:p>
        </p:txBody>
      </p:sp>
      <p:sp>
        <p:nvSpPr>
          <p:cNvPr id="117" name="TextBox 116">
            <a:extLst>
              <a:ext uri="{FF2B5EF4-FFF2-40B4-BE49-F238E27FC236}">
                <a16:creationId xmlns:a16="http://schemas.microsoft.com/office/drawing/2014/main" id="{86255767-A54A-444B-86A5-5A1DB290E311}"/>
              </a:ext>
            </a:extLst>
          </p:cNvPr>
          <p:cNvSpPr txBox="1"/>
          <p:nvPr/>
        </p:nvSpPr>
        <p:spPr>
          <a:xfrm>
            <a:off x="6495318" y="3483815"/>
            <a:ext cx="956713" cy="323165"/>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sz="700" b="1" dirty="0" smtClean="0">
                <a:solidFill>
                  <a:srgbClr val="FFFFFF"/>
                </a:solidFill>
              </a:rPr>
              <a:t>Level 10 </a:t>
            </a:r>
          </a:p>
          <a:p>
            <a:pPr algn="ctr"/>
            <a:r>
              <a:rPr lang="en-US" sz="700" dirty="0">
                <a:solidFill>
                  <a:srgbClr val="FFFFFF"/>
                </a:solidFill>
              </a:rPr>
              <a:t>Staff invited to work flexibly</a:t>
            </a:r>
          </a:p>
        </p:txBody>
      </p:sp>
      <p:sp>
        <p:nvSpPr>
          <p:cNvPr id="118" name="TextBox 117">
            <a:extLst>
              <a:ext uri="{FF2B5EF4-FFF2-40B4-BE49-F238E27FC236}">
                <a16:creationId xmlns:a16="http://schemas.microsoft.com/office/drawing/2014/main" id="{86255767-A54A-444B-86A5-5A1DB290E311}"/>
              </a:ext>
            </a:extLst>
          </p:cNvPr>
          <p:cNvSpPr txBox="1"/>
          <p:nvPr/>
        </p:nvSpPr>
        <p:spPr>
          <a:xfrm>
            <a:off x="7291090" y="4094722"/>
            <a:ext cx="956713" cy="323165"/>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sz="700" b="1" dirty="0" smtClean="0">
                <a:solidFill>
                  <a:srgbClr val="FFFFFF"/>
                </a:solidFill>
              </a:rPr>
              <a:t>Level 8</a:t>
            </a:r>
          </a:p>
          <a:p>
            <a:pPr algn="ctr"/>
            <a:r>
              <a:rPr lang="en-US" sz="700" dirty="0">
                <a:solidFill>
                  <a:srgbClr val="FFFFFF"/>
                </a:solidFill>
              </a:rPr>
              <a:t>Staff invited to work flexibly</a:t>
            </a:r>
          </a:p>
        </p:txBody>
      </p:sp>
      <p:sp>
        <p:nvSpPr>
          <p:cNvPr id="28" name="Rectangle 27"/>
          <p:cNvSpPr/>
          <p:nvPr/>
        </p:nvSpPr>
        <p:spPr>
          <a:xfrm>
            <a:off x="3338934" y="4730727"/>
            <a:ext cx="1234343" cy="969496"/>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171450" indent="-171450">
              <a:buFont typeface="Arial" panose="020B0604020202020204" pitchFamily="34" charset="0"/>
              <a:buChar char="•"/>
            </a:pPr>
            <a:r>
              <a:rPr lang="en-AU" sz="700" dirty="0">
                <a:solidFill>
                  <a:srgbClr val="FFFFFF"/>
                </a:solidFill>
              </a:rPr>
              <a:t>Kitchens restocked with crockery, cutlery and appliances  </a:t>
            </a:r>
            <a:endParaRPr lang="en-AU" sz="700" dirty="0" smtClean="0">
              <a:solidFill>
                <a:srgbClr val="FFFFFF"/>
              </a:solidFill>
            </a:endParaRPr>
          </a:p>
          <a:p>
            <a:pPr marL="171450" indent="-171450">
              <a:buFont typeface="Arial" panose="020B0604020202020204" pitchFamily="34" charset="0"/>
              <a:buChar char="•"/>
            </a:pPr>
            <a:r>
              <a:rPr lang="en-US" sz="700" dirty="0" smtClean="0">
                <a:solidFill>
                  <a:srgbClr val="FFFFFF"/>
                </a:solidFill>
              </a:rPr>
              <a:t>Communication </a:t>
            </a:r>
            <a:r>
              <a:rPr lang="en-US" sz="700" dirty="0">
                <a:solidFill>
                  <a:srgbClr val="FFFFFF"/>
                </a:solidFill>
              </a:rPr>
              <a:t>distributed to staff about </a:t>
            </a:r>
            <a:r>
              <a:rPr lang="en-US" sz="700" dirty="0" smtClean="0">
                <a:solidFill>
                  <a:srgbClr val="FFFFFF"/>
                </a:solidFill>
              </a:rPr>
              <a:t>ab</a:t>
            </a:r>
            <a:r>
              <a:rPr lang="en-AU" sz="700" dirty="0" smtClean="0">
                <a:solidFill>
                  <a:srgbClr val="FFFFFF"/>
                </a:solidFill>
              </a:rPr>
              <a:t>out lockers, tubs and working flexibly </a:t>
            </a:r>
          </a:p>
          <a:p>
            <a:pPr marL="171450" indent="-171450">
              <a:buFont typeface="Arial" panose="020B0604020202020204" pitchFamily="34" charset="0"/>
              <a:buChar char="•"/>
            </a:pPr>
            <a:r>
              <a:rPr lang="en-AU" sz="700" dirty="0" smtClean="0">
                <a:solidFill>
                  <a:srgbClr val="FFFFFF"/>
                </a:solidFill>
              </a:rPr>
              <a:t>Training on principles and practices of ABW</a:t>
            </a:r>
            <a:endParaRPr lang="en-AU" sz="700" dirty="0">
              <a:solidFill>
                <a:srgbClr val="FFFFFF"/>
              </a:solidFill>
            </a:endParaRPr>
          </a:p>
        </p:txBody>
      </p:sp>
      <p:sp>
        <p:nvSpPr>
          <p:cNvPr id="29" name="Rectangle 28"/>
          <p:cNvSpPr/>
          <p:nvPr/>
        </p:nvSpPr>
        <p:spPr>
          <a:xfrm>
            <a:off x="4917792" y="4596256"/>
            <a:ext cx="1636393" cy="969496"/>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171450" indent="-171450">
              <a:buFont typeface="Arial" panose="020B0604020202020204" pitchFamily="34" charset="0"/>
              <a:buChar char="•"/>
            </a:pPr>
            <a:r>
              <a:rPr lang="en-AU" sz="700" dirty="0" smtClean="0">
                <a:solidFill>
                  <a:srgbClr val="FFFFFF"/>
                </a:solidFill>
              </a:rPr>
              <a:t>Lockers installed and allocated </a:t>
            </a:r>
          </a:p>
          <a:p>
            <a:pPr marL="171450" indent="-171450">
              <a:buFont typeface="Arial" panose="020B0604020202020204" pitchFamily="34" charset="0"/>
              <a:buChar char="•"/>
            </a:pPr>
            <a:r>
              <a:rPr lang="en-AU" sz="700" dirty="0" smtClean="0">
                <a:solidFill>
                  <a:srgbClr val="FFFFFF"/>
                </a:solidFill>
              </a:rPr>
              <a:t>Unused </a:t>
            </a:r>
            <a:r>
              <a:rPr lang="en-AU" sz="700" dirty="0">
                <a:solidFill>
                  <a:srgbClr val="FFFFFF"/>
                </a:solidFill>
              </a:rPr>
              <a:t>Tambour units removed from floors </a:t>
            </a:r>
          </a:p>
          <a:p>
            <a:pPr marL="171450" indent="-171450">
              <a:buFont typeface="Arial" panose="020B0604020202020204" pitchFamily="34" charset="0"/>
              <a:buChar char="•"/>
            </a:pPr>
            <a:r>
              <a:rPr lang="en-AU" sz="700" dirty="0">
                <a:solidFill>
                  <a:srgbClr val="FFFFFF"/>
                </a:solidFill>
              </a:rPr>
              <a:t>Partitions lowered </a:t>
            </a:r>
            <a:endParaRPr lang="en-AU" sz="700" dirty="0" smtClean="0">
              <a:solidFill>
                <a:srgbClr val="FFFFFF"/>
              </a:solidFill>
            </a:endParaRPr>
          </a:p>
          <a:p>
            <a:pPr marL="171450" indent="-171450">
              <a:buFont typeface="Arial" panose="020B0604020202020204" pitchFamily="34" charset="0"/>
              <a:buChar char="•"/>
            </a:pPr>
            <a:r>
              <a:rPr lang="en-AU" sz="700" dirty="0">
                <a:solidFill>
                  <a:srgbClr val="FFFFFF"/>
                </a:solidFill>
              </a:rPr>
              <a:t>Training on principles and practices of </a:t>
            </a:r>
            <a:r>
              <a:rPr lang="en-AU" sz="700" dirty="0" smtClean="0">
                <a:solidFill>
                  <a:srgbClr val="FFFFFF"/>
                </a:solidFill>
              </a:rPr>
              <a:t>ABW</a:t>
            </a:r>
          </a:p>
          <a:p>
            <a:pPr marL="171450" indent="-171450">
              <a:buFont typeface="Arial" panose="020B0604020202020204" pitchFamily="34" charset="0"/>
              <a:buChar char="•"/>
            </a:pPr>
            <a:r>
              <a:rPr lang="en-US" sz="700" dirty="0">
                <a:solidFill>
                  <a:srgbClr val="FFFFFF"/>
                </a:solidFill>
              </a:rPr>
              <a:t>Communication distributed to staff about ab</a:t>
            </a:r>
            <a:r>
              <a:rPr lang="en-AU" sz="700" dirty="0">
                <a:solidFill>
                  <a:srgbClr val="FFFFFF"/>
                </a:solidFill>
              </a:rPr>
              <a:t>out </a:t>
            </a:r>
            <a:r>
              <a:rPr lang="en-AU" sz="700" dirty="0" smtClean="0">
                <a:solidFill>
                  <a:srgbClr val="FFFFFF"/>
                </a:solidFill>
              </a:rPr>
              <a:t>working </a:t>
            </a:r>
            <a:r>
              <a:rPr lang="en-AU" sz="700" dirty="0">
                <a:solidFill>
                  <a:srgbClr val="FFFFFF"/>
                </a:solidFill>
              </a:rPr>
              <a:t>flexibly </a:t>
            </a:r>
          </a:p>
          <a:p>
            <a:pPr marL="171450" indent="-171450">
              <a:buFont typeface="Arial" panose="020B0604020202020204" pitchFamily="34" charset="0"/>
              <a:buChar char="•"/>
            </a:pPr>
            <a:endParaRPr lang="en-AU" sz="700" dirty="0">
              <a:solidFill>
                <a:srgbClr val="FFFFFF"/>
              </a:solidFill>
            </a:endParaRPr>
          </a:p>
        </p:txBody>
      </p:sp>
      <p:sp>
        <p:nvSpPr>
          <p:cNvPr id="30" name="Rectangle 29"/>
          <p:cNvSpPr/>
          <p:nvPr/>
        </p:nvSpPr>
        <p:spPr>
          <a:xfrm>
            <a:off x="4131805" y="3268371"/>
            <a:ext cx="1163609" cy="969496"/>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171450" indent="-171450">
              <a:buFont typeface="Arial" panose="020B0604020202020204" pitchFamily="34" charset="0"/>
              <a:buChar char="•"/>
            </a:pPr>
            <a:r>
              <a:rPr lang="en-AU" sz="700" dirty="0" smtClean="0">
                <a:solidFill>
                  <a:srgbClr val="FFFFFF"/>
                </a:solidFill>
              </a:rPr>
              <a:t>Refresh to meeting rooms</a:t>
            </a:r>
          </a:p>
          <a:p>
            <a:pPr marL="171450" indent="-171450">
              <a:buFont typeface="Arial" panose="020B0604020202020204" pitchFamily="34" charset="0"/>
              <a:buChar char="•"/>
            </a:pPr>
            <a:r>
              <a:rPr lang="en-AU" sz="700" dirty="0" smtClean="0">
                <a:solidFill>
                  <a:srgbClr val="FFFFFF"/>
                </a:solidFill>
              </a:rPr>
              <a:t>Training </a:t>
            </a:r>
            <a:r>
              <a:rPr lang="en-AU" sz="700" dirty="0">
                <a:solidFill>
                  <a:srgbClr val="FFFFFF"/>
                </a:solidFill>
              </a:rPr>
              <a:t>on principles and practices of </a:t>
            </a:r>
            <a:r>
              <a:rPr lang="en-AU" sz="700" dirty="0" smtClean="0">
                <a:solidFill>
                  <a:srgbClr val="FFFFFF"/>
                </a:solidFill>
              </a:rPr>
              <a:t>ABW</a:t>
            </a:r>
          </a:p>
          <a:p>
            <a:pPr marL="171450" indent="-171450">
              <a:buFont typeface="Arial" panose="020B0604020202020204" pitchFamily="34" charset="0"/>
              <a:buChar char="•"/>
            </a:pPr>
            <a:r>
              <a:rPr lang="en-US" sz="700" dirty="0">
                <a:solidFill>
                  <a:srgbClr val="FFFFFF"/>
                </a:solidFill>
              </a:rPr>
              <a:t>Communication distributed to staff about ab</a:t>
            </a:r>
            <a:r>
              <a:rPr lang="en-AU" sz="700" dirty="0">
                <a:solidFill>
                  <a:srgbClr val="FFFFFF"/>
                </a:solidFill>
              </a:rPr>
              <a:t>out working flexibly </a:t>
            </a:r>
          </a:p>
          <a:p>
            <a:endParaRPr lang="en-AU" sz="700" dirty="0">
              <a:solidFill>
                <a:srgbClr val="FFFFFF"/>
              </a:solidFill>
            </a:endParaRPr>
          </a:p>
          <a:p>
            <a:pPr marL="171450" indent="-171450">
              <a:buFont typeface="Arial" panose="020B0604020202020204" pitchFamily="34" charset="0"/>
              <a:buChar char="•"/>
            </a:pPr>
            <a:endParaRPr lang="en-AU" sz="700" dirty="0">
              <a:solidFill>
                <a:srgbClr val="FFFFFF"/>
              </a:solidFill>
            </a:endParaRPr>
          </a:p>
        </p:txBody>
      </p:sp>
      <p:sp>
        <p:nvSpPr>
          <p:cNvPr id="44" name="Rectangle 43"/>
          <p:cNvSpPr/>
          <p:nvPr/>
        </p:nvSpPr>
        <p:spPr>
          <a:xfrm>
            <a:off x="2681018" y="3028494"/>
            <a:ext cx="965578" cy="1292662"/>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171450" indent="-171450">
              <a:buFont typeface="Arial" panose="020B0604020202020204" pitchFamily="34" charset="0"/>
              <a:buChar char="•"/>
            </a:pPr>
            <a:r>
              <a:rPr lang="en-AU" sz="700" b="1" dirty="0">
                <a:solidFill>
                  <a:srgbClr val="FFFFFF"/>
                </a:solidFill>
              </a:rPr>
              <a:t>Clean up </a:t>
            </a:r>
            <a:r>
              <a:rPr lang="en-AU" sz="700" b="1" dirty="0" smtClean="0">
                <a:solidFill>
                  <a:srgbClr val="FFFFFF"/>
                </a:solidFill>
              </a:rPr>
              <a:t>week 2</a:t>
            </a:r>
            <a:endParaRPr lang="en-AU" sz="700" b="1" dirty="0">
              <a:solidFill>
                <a:srgbClr val="FFFFFF"/>
              </a:solidFill>
            </a:endParaRPr>
          </a:p>
          <a:p>
            <a:pPr marL="171450" indent="-171450">
              <a:buFont typeface="Arial" panose="020B0604020202020204" pitchFamily="34" charset="0"/>
              <a:buChar char="•"/>
            </a:pPr>
            <a:r>
              <a:rPr lang="en-AU" sz="700" dirty="0">
                <a:solidFill>
                  <a:srgbClr val="FFFFFF"/>
                </a:solidFill>
              </a:rPr>
              <a:t>Kitchen deep clean</a:t>
            </a:r>
          </a:p>
          <a:p>
            <a:pPr marL="171450" indent="-171450">
              <a:buFont typeface="Arial" panose="020B0604020202020204" pitchFamily="34" charset="0"/>
              <a:buChar char="•"/>
            </a:pPr>
            <a:r>
              <a:rPr lang="en-AU" sz="700" dirty="0" smtClean="0">
                <a:solidFill>
                  <a:srgbClr val="FFFFFF"/>
                </a:solidFill>
              </a:rPr>
              <a:t>Storage tubs for lockers </a:t>
            </a:r>
            <a:r>
              <a:rPr lang="en-AU" sz="700" dirty="0">
                <a:solidFill>
                  <a:srgbClr val="FFFFFF"/>
                </a:solidFill>
              </a:rPr>
              <a:t>issued to people across all </a:t>
            </a:r>
            <a:r>
              <a:rPr lang="en-AU" sz="700" dirty="0" smtClean="0">
                <a:solidFill>
                  <a:srgbClr val="FFFFFF"/>
                </a:solidFill>
              </a:rPr>
              <a:t>floors</a:t>
            </a:r>
          </a:p>
          <a:p>
            <a:pPr marL="171450" indent="-171450">
              <a:buFont typeface="Arial" panose="020B0604020202020204" pitchFamily="34" charset="0"/>
              <a:buChar char="•"/>
            </a:pPr>
            <a:r>
              <a:rPr lang="en-US" sz="700" dirty="0">
                <a:solidFill>
                  <a:srgbClr val="FFFFFF"/>
                </a:solidFill>
              </a:rPr>
              <a:t>Secure bins, Document Storage, general bins and a place to return unused hardware</a:t>
            </a:r>
          </a:p>
          <a:p>
            <a:endParaRPr lang="en-AU" sz="700" dirty="0">
              <a:solidFill>
                <a:srgbClr val="FFFFFF"/>
              </a:solidFill>
            </a:endParaRPr>
          </a:p>
        </p:txBody>
      </p:sp>
      <p:sp>
        <p:nvSpPr>
          <p:cNvPr id="119" name="Rectangle 118"/>
          <p:cNvSpPr/>
          <p:nvPr/>
        </p:nvSpPr>
        <p:spPr>
          <a:xfrm>
            <a:off x="1819428" y="4437179"/>
            <a:ext cx="962695" cy="646331"/>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171450" indent="-171450">
              <a:buFont typeface="Arial" panose="020B0604020202020204" pitchFamily="34" charset="0"/>
              <a:buChar char="•"/>
            </a:pPr>
            <a:r>
              <a:rPr lang="en-AU" sz="700" b="1" dirty="0">
                <a:solidFill>
                  <a:srgbClr val="FFFFFF"/>
                </a:solidFill>
              </a:rPr>
              <a:t>Clean up </a:t>
            </a:r>
            <a:r>
              <a:rPr lang="en-AU" sz="700" b="1" dirty="0" smtClean="0">
                <a:solidFill>
                  <a:srgbClr val="FFFFFF"/>
                </a:solidFill>
              </a:rPr>
              <a:t>week 1</a:t>
            </a:r>
            <a:endParaRPr lang="en-AU" sz="700" b="1" dirty="0">
              <a:solidFill>
                <a:srgbClr val="FFFFFF"/>
              </a:solidFill>
            </a:endParaRPr>
          </a:p>
          <a:p>
            <a:pPr marL="171450" indent="-171450">
              <a:buFont typeface="Arial" panose="020B0604020202020204" pitchFamily="34" charset="0"/>
              <a:buChar char="•"/>
            </a:pPr>
            <a:r>
              <a:rPr lang="en-US" sz="700" dirty="0">
                <a:solidFill>
                  <a:srgbClr val="FFFFFF"/>
                </a:solidFill>
              </a:rPr>
              <a:t>Secure </a:t>
            </a:r>
            <a:r>
              <a:rPr lang="en-US" sz="700" dirty="0" smtClean="0">
                <a:solidFill>
                  <a:srgbClr val="FFFFFF"/>
                </a:solidFill>
              </a:rPr>
              <a:t>bins, Document Storage, general bins and a place to return unused hardware</a:t>
            </a:r>
            <a:endParaRPr lang="en-US" sz="700" dirty="0">
              <a:solidFill>
                <a:srgbClr val="FFFFFF"/>
              </a:solidFill>
            </a:endParaRPr>
          </a:p>
        </p:txBody>
      </p:sp>
      <p:sp>
        <p:nvSpPr>
          <p:cNvPr id="64" name="TextBox 63">
            <a:extLst>
              <a:ext uri="{FF2B5EF4-FFF2-40B4-BE49-F238E27FC236}">
                <a16:creationId xmlns:a16="http://schemas.microsoft.com/office/drawing/2014/main" id="{86255767-A54A-444B-86A5-5A1DB290E311}"/>
              </a:ext>
            </a:extLst>
          </p:cNvPr>
          <p:cNvSpPr txBox="1"/>
          <p:nvPr/>
        </p:nvSpPr>
        <p:spPr>
          <a:xfrm>
            <a:off x="5656372" y="3028555"/>
            <a:ext cx="956713" cy="323165"/>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algn="ctr"/>
            <a:r>
              <a:rPr lang="en-US" sz="700" b="1" dirty="0" smtClean="0">
                <a:solidFill>
                  <a:srgbClr val="FFFFFF"/>
                </a:solidFill>
              </a:rPr>
              <a:t>Level 11</a:t>
            </a:r>
          </a:p>
          <a:p>
            <a:pPr algn="ctr"/>
            <a:r>
              <a:rPr lang="en-US" sz="700" dirty="0" smtClean="0">
                <a:solidFill>
                  <a:srgbClr val="FFFFFF"/>
                </a:solidFill>
              </a:rPr>
              <a:t>Staff invited to work flexibly</a:t>
            </a:r>
            <a:endParaRPr lang="en-US" sz="700" dirty="0">
              <a:solidFill>
                <a:srgbClr val="FFFFFF"/>
              </a:solidFill>
            </a:endParaRPr>
          </a:p>
        </p:txBody>
      </p:sp>
    </p:spTree>
    <p:extLst>
      <p:ext uri="{BB962C8B-B14F-4D97-AF65-F5344CB8AC3E}">
        <p14:creationId xmlns:p14="http://schemas.microsoft.com/office/powerpoint/2010/main" val="285167637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sp>
        <p:nvSpPr>
          <p:cNvPr id="3" name="Text Placeholder 2"/>
          <p:cNvSpPr>
            <a:spLocks noGrp="1"/>
          </p:cNvSpPr>
          <p:nvPr>
            <p:ph type="body" sz="quarter" idx="15"/>
          </p:nvPr>
        </p:nvSpPr>
        <p:spPr/>
        <p:txBody>
          <a:bodyPr/>
          <a:lstStyle/>
          <a:p>
            <a:endParaRPr lang="en-US"/>
          </a:p>
        </p:txBody>
      </p:sp>
      <p:sp>
        <p:nvSpPr>
          <p:cNvPr id="4" name="Content Placeholder 3"/>
          <p:cNvSpPr>
            <a:spLocks noGrp="1"/>
          </p:cNvSpPr>
          <p:nvPr>
            <p:ph sz="quarter" idx="18"/>
          </p:nvPr>
        </p:nvSpPr>
        <p:spPr>
          <a:xfrm>
            <a:off x="315917" y="1881189"/>
            <a:ext cx="9267826" cy="3564180"/>
          </a:xfrm>
        </p:spPr>
        <p:txBody>
          <a:bodyPr/>
          <a:lstStyle/>
          <a:p>
            <a:pPr marL="285750" indent="-285750">
              <a:buFont typeface="Arial" panose="020B0604020202020204" pitchFamily="34" charset="0"/>
              <a:buChar char="•"/>
            </a:pPr>
            <a:r>
              <a:rPr lang="en-US" dirty="0" smtClean="0"/>
              <a:t>Continued consultation with our staff at the ITD Eveleigh to understand how best to address the challenges we face.</a:t>
            </a:r>
          </a:p>
          <a:p>
            <a:pPr marL="285750" indent="-285750">
              <a:buFont typeface="Arial" panose="020B0604020202020204" pitchFamily="34" charset="0"/>
              <a:buChar char="•"/>
            </a:pPr>
            <a:r>
              <a:rPr lang="en-US" dirty="0" smtClean="0"/>
              <a:t>Liaison with the Department’s Industrial Relations (IR) and Health and Safety (HS) Directorates to understand and mitigate any issues or risk involved with the proposed changes.</a:t>
            </a:r>
          </a:p>
          <a:p>
            <a:pPr marL="285750" indent="-285750">
              <a:buFont typeface="Arial" panose="020B0604020202020204" pitchFamily="34" charset="0"/>
              <a:buChar char="•"/>
            </a:pPr>
            <a:r>
              <a:rPr lang="en-US" dirty="0" smtClean="0"/>
              <a:t>Presentation of a project plan to the ITD Executive and endorsement.</a:t>
            </a:r>
          </a:p>
          <a:p>
            <a:pPr marL="285750" indent="-285750">
              <a:buFont typeface="Arial" panose="020B0604020202020204" pitchFamily="34" charset="0"/>
              <a:buChar char="•"/>
            </a:pPr>
            <a:r>
              <a:rPr lang="en-US" dirty="0" smtClean="0"/>
              <a:t>Regular communication to staff with activities and timelines.</a:t>
            </a:r>
          </a:p>
          <a:p>
            <a:pPr marL="285750" indent="-285750">
              <a:buFont typeface="Arial" panose="020B0604020202020204" pitchFamily="34" charset="0"/>
              <a:buChar char="•"/>
            </a:pPr>
            <a:r>
              <a:rPr lang="en-US" dirty="0" smtClean="0"/>
              <a:t>Evaluation </a:t>
            </a:r>
            <a:r>
              <a:rPr lang="en-US" dirty="0"/>
              <a:t>of changes made and reassessment where this is considered necessary</a:t>
            </a:r>
            <a:r>
              <a:rPr lang="en-US" dirty="0" smtClean="0"/>
              <a:t>.</a:t>
            </a:r>
          </a:p>
          <a:p>
            <a:endParaRPr lang="en-US" dirty="0" smtClean="0"/>
          </a:p>
        </p:txBody>
      </p:sp>
    </p:spTree>
    <p:extLst>
      <p:ext uri="{BB962C8B-B14F-4D97-AF65-F5344CB8AC3E}">
        <p14:creationId xmlns:p14="http://schemas.microsoft.com/office/powerpoint/2010/main" val="382259038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Benefits</a:t>
            </a:r>
            <a:endParaRPr lang="en-US" dirty="0"/>
          </a:p>
        </p:txBody>
      </p:sp>
      <p:sp>
        <p:nvSpPr>
          <p:cNvPr id="3" name="Text Placeholder 2"/>
          <p:cNvSpPr>
            <a:spLocks noGrp="1"/>
          </p:cNvSpPr>
          <p:nvPr>
            <p:ph type="body" sz="quarter" idx="15"/>
          </p:nvPr>
        </p:nvSpPr>
        <p:spPr/>
        <p:txBody>
          <a:bodyPr/>
          <a:lstStyle/>
          <a:p>
            <a:endParaRPr lang="en-US"/>
          </a:p>
        </p:txBody>
      </p:sp>
      <p:sp>
        <p:nvSpPr>
          <p:cNvPr id="4" name="Content Placeholder 3"/>
          <p:cNvSpPr>
            <a:spLocks noGrp="1"/>
          </p:cNvSpPr>
          <p:nvPr>
            <p:ph sz="quarter" idx="18"/>
          </p:nvPr>
        </p:nvSpPr>
        <p:spPr/>
        <p:txBody>
          <a:bodyPr/>
          <a:lstStyle/>
          <a:p>
            <a:r>
              <a:rPr lang="en-US" dirty="0" smtClean="0"/>
              <a:t>The results that we are aiming for include: </a:t>
            </a:r>
          </a:p>
          <a:p>
            <a:pPr marL="285750" indent="-285750">
              <a:buFont typeface="Arial" panose="020B0604020202020204" pitchFamily="34" charset="0"/>
              <a:buChar char="•"/>
            </a:pPr>
            <a:r>
              <a:rPr lang="en-US" dirty="0" smtClean="0"/>
              <a:t>Creating capacity for our future requirements under the Digital Strategy.</a:t>
            </a:r>
          </a:p>
          <a:p>
            <a:pPr marL="285750" indent="-285750">
              <a:buFont typeface="Arial" panose="020B0604020202020204" pitchFamily="34" charset="0"/>
              <a:buChar char="•"/>
            </a:pPr>
            <a:r>
              <a:rPr lang="en-US" dirty="0" smtClean="0"/>
              <a:t>Providing staff with flexible seating options as required by work demands.</a:t>
            </a:r>
          </a:p>
          <a:p>
            <a:pPr marL="285750" indent="-285750">
              <a:buFont typeface="Arial" panose="020B0604020202020204" pitchFamily="34" charset="0"/>
              <a:buChar char="•"/>
            </a:pPr>
            <a:r>
              <a:rPr lang="en-US" dirty="0" smtClean="0"/>
              <a:t>Reconsidering the way we use our existing and future capacity to </a:t>
            </a:r>
            <a:r>
              <a:rPr lang="en-US" dirty="0" err="1" smtClean="0"/>
              <a:t>maximise</a:t>
            </a:r>
            <a:r>
              <a:rPr lang="en-US" dirty="0" smtClean="0"/>
              <a:t> benefit </a:t>
            </a:r>
            <a:r>
              <a:rPr lang="en-US" smtClean="0"/>
              <a:t>to staff, </a:t>
            </a:r>
            <a:r>
              <a:rPr lang="en-US" dirty="0" smtClean="0"/>
              <a:t>and changing our work environment to suit this.</a:t>
            </a:r>
          </a:p>
          <a:p>
            <a:pPr marL="285750" indent="-285750">
              <a:buFont typeface="Arial" panose="020B0604020202020204" pitchFamily="34" charset="0"/>
              <a:buChar char="•"/>
            </a:pPr>
            <a:r>
              <a:rPr lang="en-US" dirty="0"/>
              <a:t>Leveraging the advantages of a changed work environment to introduce new work practices that help our staff to continue to be safe and efficient.</a:t>
            </a:r>
          </a:p>
          <a:p>
            <a:pPr marL="285750" indent="-285750">
              <a:buFont typeface="Arial" panose="020B0604020202020204" pitchFamily="34" charset="0"/>
              <a:buChar char="•"/>
            </a:pPr>
            <a:r>
              <a:rPr lang="en-US" dirty="0" smtClean="0"/>
              <a:t>Maintaining </a:t>
            </a:r>
            <a:r>
              <a:rPr lang="en-US" dirty="0"/>
              <a:t>a workspace at  ITD that is safe, productive and attractive to staff.</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45843434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a:t>
            </a:r>
            <a:endParaRPr lang="en-US" dirty="0"/>
          </a:p>
        </p:txBody>
      </p:sp>
      <p:sp>
        <p:nvSpPr>
          <p:cNvPr id="3" name="Text Placeholder 2"/>
          <p:cNvSpPr>
            <a:spLocks noGrp="1"/>
          </p:cNvSpPr>
          <p:nvPr>
            <p:ph type="body" sz="quarter" idx="15"/>
          </p:nvPr>
        </p:nvSpPr>
        <p:spPr/>
        <p:txBody>
          <a:bodyPr/>
          <a:lstStyle/>
          <a:p>
            <a:endParaRPr lang="en-US"/>
          </a:p>
        </p:txBody>
      </p:sp>
      <p:sp>
        <p:nvSpPr>
          <p:cNvPr id="4" name="Content Placeholder 3"/>
          <p:cNvSpPr>
            <a:spLocks noGrp="1"/>
          </p:cNvSpPr>
          <p:nvPr>
            <p:ph sz="quarter" idx="18"/>
          </p:nvPr>
        </p:nvSpPr>
        <p:spPr/>
        <p:txBody>
          <a:bodyPr/>
          <a:lstStyle/>
          <a:p>
            <a:r>
              <a:rPr lang="en-US" dirty="0" smtClean="0"/>
              <a:t>The results that we are aiming for include: </a:t>
            </a:r>
          </a:p>
          <a:p>
            <a:pPr marL="285750" indent="-285750">
              <a:buFont typeface="Arial" panose="020B0604020202020204" pitchFamily="34" charset="0"/>
              <a:buChar char="•"/>
            </a:pPr>
            <a:r>
              <a:rPr lang="en-US" dirty="0" smtClean="0"/>
              <a:t>Dedicated Change Manager allocated to the Future Accommodation Strategy. </a:t>
            </a:r>
          </a:p>
          <a:p>
            <a:pPr marL="285750" indent="-285750">
              <a:buFont typeface="Arial" panose="020B0604020202020204" pitchFamily="34" charset="0"/>
              <a:buChar char="•"/>
            </a:pPr>
            <a:r>
              <a:rPr lang="en-US" dirty="0" smtClean="0"/>
              <a:t>Access to </a:t>
            </a:r>
            <a:r>
              <a:rPr lang="en-US" dirty="0"/>
              <a:t>H&amp;S Directorates to understand and mitigate any issues or </a:t>
            </a:r>
            <a:r>
              <a:rPr lang="en-US" dirty="0" smtClean="0"/>
              <a:t>risks. </a:t>
            </a:r>
          </a:p>
          <a:p>
            <a:pPr marL="285750" indent="-285750">
              <a:buFont typeface="Arial" panose="020B0604020202020204" pitchFamily="34" charset="0"/>
              <a:buChar char="•"/>
            </a:pPr>
            <a:r>
              <a:rPr lang="en-US" dirty="0" smtClean="0"/>
              <a:t>Employee </a:t>
            </a:r>
            <a:r>
              <a:rPr lang="en-US" dirty="0"/>
              <a:t>Assistance Program support.</a:t>
            </a:r>
          </a:p>
          <a:p>
            <a:pPr marL="285750" indent="-285750">
              <a:buFont typeface="Arial" panose="020B0604020202020204" pitchFamily="34" charset="0"/>
              <a:buChar char="•"/>
            </a:pPr>
            <a:r>
              <a:rPr lang="en-US" dirty="0"/>
              <a:t>Training provided for all staff at ITD on the principles and practices of activity based working. </a:t>
            </a:r>
          </a:p>
          <a:p>
            <a:pPr marL="285750" indent="-285750">
              <a:buFont typeface="Arial" panose="020B0604020202020204" pitchFamily="34" charset="0"/>
              <a:buChar char="•"/>
            </a:pPr>
            <a:r>
              <a:rPr lang="en-US" dirty="0"/>
              <a:t>Training provided for leaders at ITD on leading in a flexible environment. </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284698243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Summary</a:t>
            </a:r>
            <a:endParaRPr lang="en-US" dirty="0"/>
          </a:p>
        </p:txBody>
      </p:sp>
      <p:sp>
        <p:nvSpPr>
          <p:cNvPr id="3" name="Text Placeholder 2"/>
          <p:cNvSpPr>
            <a:spLocks noGrp="1"/>
          </p:cNvSpPr>
          <p:nvPr>
            <p:ph type="body" sz="quarter" idx="15"/>
          </p:nvPr>
        </p:nvSpPr>
        <p:spPr/>
        <p:txBody>
          <a:bodyPr/>
          <a:lstStyle/>
          <a:p>
            <a:endParaRPr lang="en-US" dirty="0"/>
          </a:p>
        </p:txBody>
      </p:sp>
      <p:sp>
        <p:nvSpPr>
          <p:cNvPr id="4" name="Content Placeholder 3"/>
          <p:cNvSpPr>
            <a:spLocks noGrp="1"/>
          </p:cNvSpPr>
          <p:nvPr>
            <p:ph sz="quarter" idx="18"/>
          </p:nvPr>
        </p:nvSpPr>
        <p:spPr/>
        <p:txBody>
          <a:bodyPr/>
          <a:lstStyle/>
          <a:p>
            <a:pPr marL="285750" indent="-285750">
              <a:buFont typeface="Arial" panose="020B0604020202020204" pitchFamily="34" charset="0"/>
              <a:buChar char="•"/>
            </a:pPr>
            <a:r>
              <a:rPr lang="en-US" dirty="0"/>
              <a:t>We are reorganising our workspace in a way that minimises disruption and uses the change to make improvements to our environment.</a:t>
            </a:r>
          </a:p>
          <a:p>
            <a:pPr marL="285750" indent="-285750">
              <a:buFont typeface="Arial" panose="020B0604020202020204" pitchFamily="34" charset="0"/>
              <a:buChar char="•"/>
            </a:pPr>
            <a:r>
              <a:rPr lang="en-US" dirty="0" smtClean="0"/>
              <a:t>Since </a:t>
            </a:r>
            <a:r>
              <a:rPr lang="en-US" dirty="0"/>
              <a:t>the requirement for change is necessary, we have decided to make improvements to our environment which include refreshing some of our assets, e</a:t>
            </a:r>
            <a:r>
              <a:rPr lang="en-AU" dirty="0" err="1"/>
              <a:t>mbracing</a:t>
            </a:r>
            <a:r>
              <a:rPr lang="en-AU" dirty="0"/>
              <a:t> DoE Flexible Working Arrangements Policy, practicing Paper-</a:t>
            </a:r>
            <a:r>
              <a:rPr lang="en-AU" dirty="0" err="1"/>
              <a:t>Lite</a:t>
            </a:r>
            <a:r>
              <a:rPr lang="en-AU" dirty="0"/>
              <a:t> and clean desk practices and strengthening shared workplace practices such as desk </a:t>
            </a:r>
            <a:r>
              <a:rPr lang="en-AU" dirty="0" smtClean="0"/>
              <a:t>sharing or ‘hot </a:t>
            </a:r>
            <a:r>
              <a:rPr lang="en-AU" dirty="0" err="1"/>
              <a:t>desking</a:t>
            </a:r>
            <a:r>
              <a:rPr lang="en-AU" dirty="0" smtClean="0"/>
              <a:t>.’ </a:t>
            </a:r>
            <a:endParaRPr lang="en-AU" dirty="0"/>
          </a:p>
          <a:p>
            <a:pPr marL="285750" indent="-285750">
              <a:buFont typeface="Arial" panose="020B0604020202020204" pitchFamily="34" charset="0"/>
              <a:buChar char="•"/>
            </a:pPr>
            <a:r>
              <a:rPr lang="en-US" dirty="0" smtClean="0"/>
              <a:t>The improvements follow the principles used successfully at 105P and provide excellent guidance for what would work best at ITD. </a:t>
            </a:r>
          </a:p>
          <a:p>
            <a:pPr marL="285750" indent="-285750">
              <a:buFont typeface="Arial" panose="020B0604020202020204" pitchFamily="34" charset="0"/>
              <a:buChar char="•"/>
            </a:pPr>
            <a:r>
              <a:rPr lang="en-US" dirty="0" smtClean="0"/>
              <a:t>Human Resources and HS are available to provide an expert assurance service regarding our plans and making sure that they comply with legislation and appropriate work practices.</a:t>
            </a:r>
          </a:p>
          <a:p>
            <a:pPr marL="285750" indent="-285750">
              <a:buFont typeface="Arial" panose="020B0604020202020204" pitchFamily="34" charset="0"/>
              <a:buChar char="•"/>
            </a:pPr>
            <a:r>
              <a:rPr lang="en-US" dirty="0" smtClean="0"/>
              <a:t>The next steps will be to begin communicating with ITD Executives, Change Champions and staff on the activities that will occur over the coming weeks. </a:t>
            </a:r>
          </a:p>
          <a:p>
            <a:endParaRPr lang="en-US" dirty="0" smtClean="0"/>
          </a:p>
        </p:txBody>
      </p:sp>
    </p:spTree>
    <p:extLst>
      <p:ext uri="{BB962C8B-B14F-4D97-AF65-F5344CB8AC3E}">
        <p14:creationId xmlns:p14="http://schemas.microsoft.com/office/powerpoint/2010/main" val="8307986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Department of Education Colour FA1">
      <a:dk1>
        <a:srgbClr val="000000"/>
      </a:dk1>
      <a:lt1>
        <a:srgbClr val="FFFFFF"/>
      </a:lt1>
      <a:dk2>
        <a:srgbClr val="19233E"/>
      </a:dk2>
      <a:lt2>
        <a:srgbClr val="E6E7EA"/>
      </a:lt2>
      <a:accent1>
        <a:srgbClr val="19233E"/>
      </a:accent1>
      <a:accent2>
        <a:srgbClr val="385E9D"/>
      </a:accent2>
      <a:accent3>
        <a:srgbClr val="6CACE4"/>
      </a:accent3>
      <a:accent4>
        <a:srgbClr val="C6DAE7"/>
      </a:accent4>
      <a:accent5>
        <a:srgbClr val="D70C3D"/>
      </a:accent5>
      <a:accent6>
        <a:srgbClr val="E56A54"/>
      </a:accent6>
      <a:hlink>
        <a:srgbClr val="D70C3D"/>
      </a:hlink>
      <a:folHlink>
        <a:srgbClr val="D70C3D"/>
      </a:folHlink>
    </a:clrScheme>
    <a:fontScheme name="Department of Education Font Collection FA1">
      <a:majorFont>
        <a:latin typeface="Montserrat"/>
        <a:ea typeface=""/>
        <a:cs typeface=""/>
      </a:majorFont>
      <a:minorFont>
        <a:latin typeface="Montserrat Medium"/>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400" dirty="0" err="1" smtClean="0"/>
        </a:defPPr>
      </a:lstStyle>
    </a:txDef>
  </a:objectDefaults>
  <a:extraClrSchemeLst/>
  <a:custClrLst>
    <a:custClr name="Corporate 1">
      <a:srgbClr val="19233E"/>
    </a:custClr>
    <a:custClr name="Corporate 2">
      <a:srgbClr val="D70C3D"/>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s/Parents 1">
      <a:srgbClr val="1D428A"/>
    </a:custClr>
    <a:custClr name="Teachers/Parents 2">
      <a:srgbClr val="385E9D"/>
    </a:custClr>
    <a:custClr name="Teachers/Parents 3">
      <a:srgbClr val="407EC9"/>
    </a:custClr>
    <a:custClr name="Teachers/Parents 4">
      <a:srgbClr val="6CACE4"/>
    </a:custClr>
    <a:custClr name="Teachers/Parents 5">
      <a:srgbClr val="C8C9C7"/>
    </a:custClr>
    <a:custClr name="Teachers/Parents 6">
      <a:srgbClr val="E6E7EA"/>
    </a:custClr>
    <a:custClr name="Teachers/Parents 7">
      <a:srgbClr val="9D2235"/>
    </a:custClr>
    <a:custClr name="BLANK">
      <a:srgbClr val="FFFFFF"/>
    </a:custClr>
    <a:custClr name="BLANK">
      <a:srgbClr val="FFFFFF"/>
    </a:custClr>
    <a:custClr name="BLANK">
      <a:srgbClr val="FFFFFF"/>
    </a:custClr>
    <a:custClr name="Students 1">
      <a:srgbClr val="A4C8E1"/>
    </a:custClr>
    <a:custClr name="Students 2">
      <a:srgbClr val="C6DAE7"/>
    </a:custClr>
    <a:custClr name="Students 3">
      <a:srgbClr val="E56A54"/>
    </a:custClr>
    <a:custClr name="Students 4">
      <a:srgbClr val="E9C4C7"/>
    </a:custClr>
  </a:custClrLst>
  <a:extLst>
    <a:ext uri="{05A4C25C-085E-4340-85A3-A5531E510DB2}">
      <thm15:themeFamily xmlns:thm15="http://schemas.microsoft.com/office/thememl/2012/main" name="DOE_001 PowerPoint Template_v01.potx" id="{ED0B8EDD-5F10-4700-B8FE-FD06D3A87D6F}" vid="{109C343D-F211-4376-B027-A862C52935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13141</TotalTime>
  <Words>997</Words>
  <Application>Microsoft Office PowerPoint</Application>
  <PresentationFormat>A4 Paper (210x297 mm)</PresentationFormat>
  <Paragraphs>110</Paragraphs>
  <Slides>8</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Monaco</vt:lpstr>
      <vt:lpstr>Montserrat</vt:lpstr>
      <vt:lpstr>Montserrat Light</vt:lpstr>
      <vt:lpstr>Montserrat Medium</vt:lpstr>
      <vt:lpstr>Montserrat SemiBold</vt:lpstr>
      <vt:lpstr>System Font Regular</vt:lpstr>
      <vt:lpstr>Office Theme</vt:lpstr>
      <vt:lpstr>Phase One Proposed Pre June Plan</vt:lpstr>
      <vt:lpstr>The Challenge</vt:lpstr>
      <vt:lpstr>The Solutions</vt:lpstr>
      <vt:lpstr>The Roadmap</vt:lpstr>
      <vt:lpstr>The Process</vt:lpstr>
      <vt:lpstr>The Benefits</vt:lpstr>
      <vt:lpstr>Support </vt:lpstr>
      <vt:lpstr>The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 across two lines</dc:title>
  <dc:creator>Jacqui O</dc:creator>
  <cp:lastModifiedBy>Greg Corrigan</cp:lastModifiedBy>
  <cp:revision>478</cp:revision>
  <cp:lastPrinted>2018-09-13T06:50:27Z</cp:lastPrinted>
  <dcterms:created xsi:type="dcterms:W3CDTF">2018-08-17T04:36:02Z</dcterms:created>
  <dcterms:modified xsi:type="dcterms:W3CDTF">2019-06-05T00:23:08Z</dcterms:modified>
</cp:coreProperties>
</file>