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1.xml" ContentType="application/vnd.ms-office.webextens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webextensions/webextension2.xml" ContentType="application/vnd.ms-office.webextension+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58" r:id="rId5"/>
    <p:sldId id="4178" r:id="rId6"/>
    <p:sldId id="1541" r:id="rId7"/>
    <p:sldId id="257" r:id="rId8"/>
    <p:sldId id="1437" r:id="rId9"/>
    <p:sldId id="6594" r:id="rId10"/>
    <p:sldId id="6582" r:id="rId11"/>
    <p:sldId id="1827" r:id="rId12"/>
    <p:sldId id="267" r:id="rId13"/>
    <p:sldId id="6595" r:id="rId14"/>
    <p:sldId id="6588" r:id="rId15"/>
    <p:sldId id="6581" r:id="rId16"/>
    <p:sldId id="6589" r:id="rId17"/>
    <p:sldId id="4251" r:id="rId18"/>
    <p:sldId id="6591" r:id="rId19"/>
    <p:sldId id="260" r:id="rId20"/>
    <p:sldId id="6596" r:id="rId21"/>
    <p:sldId id="6597" r:id="rId22"/>
    <p:sldId id="4184" r:id="rId23"/>
    <p:sldId id="286"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D4C9C-7444-8F12-0F86-60CECABC3012}" name="Emma Boucher" initials="EB" userId="S::emma.boucher@hseglobal.com::7ec5acba-30d9-48a9-938f-2714fb9f7e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D49C"/>
    <a:srgbClr val="FF9300"/>
    <a:srgbClr val="006838"/>
    <a:srgbClr val="39B54A"/>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662B3-62F9-FF42-8E5D-8707A88C23E7}" v="30" dt="2023-10-09T07:20:05.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04"/>
    <p:restoredTop sz="82381"/>
  </p:normalViewPr>
  <p:slideViewPr>
    <p:cSldViewPr snapToGrid="0">
      <p:cViewPr varScale="1">
        <p:scale>
          <a:sx n="100" d="100"/>
          <a:sy n="100" d="100"/>
        </p:scale>
        <p:origin x="424" y="160"/>
      </p:cViewPr>
      <p:guideLst/>
    </p:cSldViewPr>
  </p:slideViewPr>
  <p:notesTextViewPr>
    <p:cViewPr>
      <p:scale>
        <a:sx n="1" d="1"/>
        <a:sy n="1" d="1"/>
      </p:scale>
      <p:origin x="0" y="-4504"/>
    </p:cViewPr>
  </p:notesTextViewPr>
  <p:sorterViewPr>
    <p:cViewPr>
      <p:scale>
        <a:sx n="80" d="100"/>
        <a:sy n="80" d="100"/>
      </p:scale>
      <p:origin x="0" y="0"/>
    </p:cViewPr>
  </p:sorterViewPr>
  <p:notesViewPr>
    <p:cSldViewPr snapToGrid="0">
      <p:cViewPr varScale="1">
        <p:scale>
          <a:sx n="85" d="100"/>
          <a:sy n="85" d="100"/>
        </p:scale>
        <p:origin x="392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C9F89C-21A7-0D4D-9546-514CC8CF863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316390CD-98F2-184C-9CBC-07CFBDA99BF4}">
      <dgm:prSet custT="1"/>
      <dgm:spPr>
        <a:solidFill>
          <a:srgbClr val="39B54A">
            <a:alpha val="82000"/>
          </a:srgbClr>
        </a:solidFill>
        <a:ln>
          <a:solidFill>
            <a:srgbClr val="006838"/>
          </a:solidFill>
        </a:ln>
        <a:effectLst>
          <a:softEdge rad="92928"/>
        </a:effectLst>
        <a:scene3d>
          <a:camera prst="orthographicFront"/>
          <a:lightRig rig="threePt" dir="t"/>
        </a:scene3d>
        <a:sp3d>
          <a:bevelT/>
        </a:sp3d>
      </dgm:spPr>
      <dgm:t>
        <a:bodyPr/>
        <a:lstStyle/>
        <a:p>
          <a:r>
            <a:rPr lang="en-AU" sz="1400" b="1" dirty="0"/>
            <a:t>Overwhelming Exhaustion </a:t>
          </a:r>
        </a:p>
      </dgm:t>
    </dgm:pt>
    <dgm:pt modelId="{722EAA06-3656-954D-B579-132CB55A7128}" type="parTrans" cxnId="{E0D1FD55-D6CC-3046-B9A1-9D55E89B8559}">
      <dgm:prSet/>
      <dgm:spPr/>
      <dgm:t>
        <a:bodyPr/>
        <a:lstStyle/>
        <a:p>
          <a:endParaRPr lang="en-GB"/>
        </a:p>
      </dgm:t>
    </dgm:pt>
    <dgm:pt modelId="{D3C5A4FF-0CDE-8445-B87B-D15789824D95}" type="sibTrans" cxnId="{E0D1FD55-D6CC-3046-B9A1-9D55E89B8559}">
      <dgm:prSet/>
      <dgm:spPr>
        <a:solidFill>
          <a:srgbClr val="39B54A">
            <a:alpha val="61023"/>
          </a:srgbClr>
        </a:solidFill>
        <a:ln>
          <a:solidFill>
            <a:srgbClr val="006838"/>
          </a:solidFill>
        </a:ln>
      </dgm:spPr>
      <dgm:t>
        <a:bodyPr/>
        <a:lstStyle/>
        <a:p>
          <a:endParaRPr lang="en-GB"/>
        </a:p>
      </dgm:t>
    </dgm:pt>
    <dgm:pt modelId="{2BE15CE4-8123-8341-86F0-91402FDD04B5}">
      <dgm:prSet custT="1"/>
      <dgm:spPr>
        <a:solidFill>
          <a:srgbClr val="39B54A">
            <a:alpha val="82000"/>
          </a:srgbClr>
        </a:solidFill>
        <a:ln>
          <a:solidFill>
            <a:srgbClr val="006838"/>
          </a:solidFill>
        </a:ln>
        <a:effectLst>
          <a:softEdge rad="92928"/>
        </a:effectLst>
        <a:scene3d>
          <a:camera prst="orthographicFront"/>
          <a:lightRig rig="threePt" dir="t"/>
        </a:scene3d>
        <a:sp3d>
          <a:bevelT/>
        </a:sp3d>
      </dgm:spPr>
      <dgm:t>
        <a:bodyPr/>
        <a:lstStyle/>
        <a:p>
          <a:r>
            <a:rPr lang="en-AU" sz="1400" b="1" dirty="0"/>
            <a:t>Reduced Effectiveness</a:t>
          </a:r>
        </a:p>
      </dgm:t>
    </dgm:pt>
    <dgm:pt modelId="{E60EBC1B-EC6A-5946-93C7-096EE982C160}" type="parTrans" cxnId="{10919AFC-CE4C-FB49-AA83-BF40031B3037}">
      <dgm:prSet/>
      <dgm:spPr/>
      <dgm:t>
        <a:bodyPr/>
        <a:lstStyle/>
        <a:p>
          <a:endParaRPr lang="en-GB"/>
        </a:p>
      </dgm:t>
    </dgm:pt>
    <dgm:pt modelId="{C16CC8F2-66BB-284D-9989-93A06B530450}" type="sibTrans" cxnId="{10919AFC-CE4C-FB49-AA83-BF40031B3037}">
      <dgm:prSet/>
      <dgm:spPr>
        <a:solidFill>
          <a:srgbClr val="39B54A">
            <a:alpha val="61023"/>
          </a:srgbClr>
        </a:solidFill>
        <a:ln>
          <a:solidFill>
            <a:srgbClr val="006838"/>
          </a:solidFill>
        </a:ln>
      </dgm:spPr>
      <dgm:t>
        <a:bodyPr/>
        <a:lstStyle/>
        <a:p>
          <a:endParaRPr lang="en-GB"/>
        </a:p>
      </dgm:t>
    </dgm:pt>
    <dgm:pt modelId="{8EC46CC5-AE99-444C-9992-FA2F38CD0D45}">
      <dgm:prSet custT="1"/>
      <dgm:spPr>
        <a:solidFill>
          <a:srgbClr val="39B54A">
            <a:alpha val="82000"/>
          </a:srgbClr>
        </a:solidFill>
        <a:ln>
          <a:solidFill>
            <a:srgbClr val="006838"/>
          </a:solidFill>
        </a:ln>
        <a:effectLst>
          <a:softEdge rad="92928"/>
        </a:effectLst>
        <a:scene3d>
          <a:camera prst="orthographicFront"/>
          <a:lightRig rig="threePt" dir="t"/>
        </a:scene3d>
        <a:sp3d>
          <a:bevelT/>
        </a:sp3d>
      </dgm:spPr>
      <dgm:t>
        <a:bodyPr/>
        <a:lstStyle/>
        <a:p>
          <a:r>
            <a:rPr lang="en-AU" sz="1400" b="1" dirty="0"/>
            <a:t>Cynicism &amp; Detachment</a:t>
          </a:r>
        </a:p>
      </dgm:t>
    </dgm:pt>
    <dgm:pt modelId="{C7BE0AC6-0E77-1D4E-9F7D-D69237C3A9B3}" type="sibTrans" cxnId="{59EF4B3C-3D1C-C94D-AA9F-DDF929D7B38D}">
      <dgm:prSet/>
      <dgm:spPr>
        <a:solidFill>
          <a:srgbClr val="39B54A">
            <a:alpha val="61023"/>
          </a:srgbClr>
        </a:solidFill>
        <a:ln>
          <a:solidFill>
            <a:srgbClr val="006838"/>
          </a:solidFill>
        </a:ln>
      </dgm:spPr>
      <dgm:t>
        <a:bodyPr/>
        <a:lstStyle/>
        <a:p>
          <a:endParaRPr lang="en-GB"/>
        </a:p>
      </dgm:t>
    </dgm:pt>
    <dgm:pt modelId="{E7E7D636-833E-E144-A74C-AA4B517368FD}" type="parTrans" cxnId="{59EF4B3C-3D1C-C94D-AA9F-DDF929D7B38D}">
      <dgm:prSet/>
      <dgm:spPr/>
      <dgm:t>
        <a:bodyPr/>
        <a:lstStyle/>
        <a:p>
          <a:endParaRPr lang="en-GB"/>
        </a:p>
      </dgm:t>
    </dgm:pt>
    <dgm:pt modelId="{CAF21F88-DB0D-5C4B-9A02-C30A5E33FAA4}" type="pres">
      <dgm:prSet presAssocID="{CAC9F89C-21A7-0D4D-9546-514CC8CF863F}" presName="cycle" presStyleCnt="0">
        <dgm:presLayoutVars>
          <dgm:dir/>
          <dgm:resizeHandles val="exact"/>
        </dgm:presLayoutVars>
      </dgm:prSet>
      <dgm:spPr/>
    </dgm:pt>
    <dgm:pt modelId="{57B68753-CF5D-ED4C-A7CE-F312C698FFF2}" type="pres">
      <dgm:prSet presAssocID="{316390CD-98F2-184C-9CBC-07CFBDA99BF4}" presName="node" presStyleLbl="node1" presStyleIdx="0" presStyleCnt="3" custScaleX="124874" custScaleY="121356" custRadScaleRad="110870" custRadScaleInc="-2197">
        <dgm:presLayoutVars>
          <dgm:bulletEnabled val="1"/>
        </dgm:presLayoutVars>
      </dgm:prSet>
      <dgm:spPr/>
    </dgm:pt>
    <dgm:pt modelId="{6AEFA4A3-4A1E-784B-B68C-4E5D14D1BE32}" type="pres">
      <dgm:prSet presAssocID="{D3C5A4FF-0CDE-8445-B87B-D15789824D95}" presName="sibTrans" presStyleLbl="sibTrans2D1" presStyleIdx="0" presStyleCnt="3" custScaleX="153356" custScaleY="82376" custLinFactNeighborX="75027" custLinFactNeighborY="-25931"/>
      <dgm:spPr/>
    </dgm:pt>
    <dgm:pt modelId="{816387E2-0267-AF46-ACCC-1D6559F8D6D8}" type="pres">
      <dgm:prSet presAssocID="{D3C5A4FF-0CDE-8445-B87B-D15789824D95}" presName="connectorText" presStyleLbl="sibTrans2D1" presStyleIdx="0" presStyleCnt="3"/>
      <dgm:spPr/>
    </dgm:pt>
    <dgm:pt modelId="{610287C0-A455-8E4F-800D-84B658F20D0B}" type="pres">
      <dgm:prSet presAssocID="{8EC46CC5-AE99-444C-9992-FA2F38CD0D45}" presName="node" presStyleLbl="node1" presStyleIdx="1" presStyleCnt="3" custScaleX="124874" custScaleY="121356" custRadScaleRad="111621" custRadScaleInc="-2786">
        <dgm:presLayoutVars>
          <dgm:bulletEnabled val="1"/>
        </dgm:presLayoutVars>
      </dgm:prSet>
      <dgm:spPr/>
    </dgm:pt>
    <dgm:pt modelId="{610A65E7-2F6D-CA49-A157-B92EF6E2086F}" type="pres">
      <dgm:prSet presAssocID="{C7BE0AC6-0E77-1D4E-9F7D-D69237C3A9B3}" presName="sibTrans" presStyleLbl="sibTrans2D1" presStyleIdx="1" presStyleCnt="3" custScaleX="120355" custScaleY="82376" custLinFactNeighborX="-12513" custLinFactNeighborY="4919"/>
      <dgm:spPr/>
    </dgm:pt>
    <dgm:pt modelId="{4B2FE2E9-0DB1-AD40-BE42-5BE7178E421D}" type="pres">
      <dgm:prSet presAssocID="{C7BE0AC6-0E77-1D4E-9F7D-D69237C3A9B3}" presName="connectorText" presStyleLbl="sibTrans2D1" presStyleIdx="1" presStyleCnt="3"/>
      <dgm:spPr/>
    </dgm:pt>
    <dgm:pt modelId="{A92D8738-6D4E-CD40-A818-4C1029A0AC93}" type="pres">
      <dgm:prSet presAssocID="{2BE15CE4-8123-8341-86F0-91402FDD04B5}" presName="node" presStyleLbl="node1" presStyleIdx="2" presStyleCnt="3" custScaleX="124945" custScaleY="121347" custRadScaleRad="109790" custRadScaleInc="1925">
        <dgm:presLayoutVars>
          <dgm:bulletEnabled val="1"/>
        </dgm:presLayoutVars>
      </dgm:prSet>
      <dgm:spPr/>
    </dgm:pt>
    <dgm:pt modelId="{334D7047-55B6-D248-AB69-77ED24AB10EF}" type="pres">
      <dgm:prSet presAssocID="{C16CC8F2-66BB-284D-9989-93A06B530450}" presName="sibTrans" presStyleLbl="sibTrans2D1" presStyleIdx="2" presStyleCnt="3" custScaleX="169656" custScaleY="82376" custLinFactNeighborX="-97639" custLinFactNeighborY="-33660"/>
      <dgm:spPr/>
    </dgm:pt>
    <dgm:pt modelId="{F3DB50E1-2E26-9B43-8B64-479A0BD138A7}" type="pres">
      <dgm:prSet presAssocID="{C16CC8F2-66BB-284D-9989-93A06B530450}" presName="connectorText" presStyleLbl="sibTrans2D1" presStyleIdx="2" presStyleCnt="3"/>
      <dgm:spPr/>
    </dgm:pt>
  </dgm:ptLst>
  <dgm:cxnLst>
    <dgm:cxn modelId="{7ED4920F-B6CC-4248-A6EC-12D23E13DC1F}" type="presOf" srcId="{CAC9F89C-21A7-0D4D-9546-514CC8CF863F}" destId="{CAF21F88-DB0D-5C4B-9A02-C30A5E33FAA4}" srcOrd="0" destOrd="0" presId="urn:microsoft.com/office/officeart/2005/8/layout/cycle2"/>
    <dgm:cxn modelId="{802CB827-4795-4F41-AB43-6A9E1E91B446}" type="presOf" srcId="{8EC46CC5-AE99-444C-9992-FA2F38CD0D45}" destId="{610287C0-A455-8E4F-800D-84B658F20D0B}" srcOrd="0" destOrd="0" presId="urn:microsoft.com/office/officeart/2005/8/layout/cycle2"/>
    <dgm:cxn modelId="{59EF4B3C-3D1C-C94D-AA9F-DDF929D7B38D}" srcId="{CAC9F89C-21A7-0D4D-9546-514CC8CF863F}" destId="{8EC46CC5-AE99-444C-9992-FA2F38CD0D45}" srcOrd="1" destOrd="0" parTransId="{E7E7D636-833E-E144-A74C-AA4B517368FD}" sibTransId="{C7BE0AC6-0E77-1D4E-9F7D-D69237C3A9B3}"/>
    <dgm:cxn modelId="{E0D1FD55-D6CC-3046-B9A1-9D55E89B8559}" srcId="{CAC9F89C-21A7-0D4D-9546-514CC8CF863F}" destId="{316390CD-98F2-184C-9CBC-07CFBDA99BF4}" srcOrd="0" destOrd="0" parTransId="{722EAA06-3656-954D-B579-132CB55A7128}" sibTransId="{D3C5A4FF-0CDE-8445-B87B-D15789824D95}"/>
    <dgm:cxn modelId="{ADA8295D-35AD-7B46-8D88-793EFC0BBE37}" type="presOf" srcId="{C16CC8F2-66BB-284D-9989-93A06B530450}" destId="{F3DB50E1-2E26-9B43-8B64-479A0BD138A7}" srcOrd="1" destOrd="0" presId="urn:microsoft.com/office/officeart/2005/8/layout/cycle2"/>
    <dgm:cxn modelId="{62C3A35E-D805-FF48-BD5E-A0224575180C}" type="presOf" srcId="{C16CC8F2-66BB-284D-9989-93A06B530450}" destId="{334D7047-55B6-D248-AB69-77ED24AB10EF}" srcOrd="0" destOrd="0" presId="urn:microsoft.com/office/officeart/2005/8/layout/cycle2"/>
    <dgm:cxn modelId="{E1521A80-12BB-BC46-8467-7487B50317B3}" type="presOf" srcId="{2BE15CE4-8123-8341-86F0-91402FDD04B5}" destId="{A92D8738-6D4E-CD40-A818-4C1029A0AC93}" srcOrd="0" destOrd="0" presId="urn:microsoft.com/office/officeart/2005/8/layout/cycle2"/>
    <dgm:cxn modelId="{9435589F-26C1-C940-9F95-C7F2AB6276D1}" type="presOf" srcId="{316390CD-98F2-184C-9CBC-07CFBDA99BF4}" destId="{57B68753-CF5D-ED4C-A7CE-F312C698FFF2}" srcOrd="0" destOrd="0" presId="urn:microsoft.com/office/officeart/2005/8/layout/cycle2"/>
    <dgm:cxn modelId="{309591A8-A824-0244-8883-88C902D64EA9}" type="presOf" srcId="{D3C5A4FF-0CDE-8445-B87B-D15789824D95}" destId="{6AEFA4A3-4A1E-784B-B68C-4E5D14D1BE32}" srcOrd="0" destOrd="0" presId="urn:microsoft.com/office/officeart/2005/8/layout/cycle2"/>
    <dgm:cxn modelId="{23DA4DBC-E03C-F444-A788-E86747A85C24}" type="presOf" srcId="{D3C5A4FF-0CDE-8445-B87B-D15789824D95}" destId="{816387E2-0267-AF46-ACCC-1D6559F8D6D8}" srcOrd="1" destOrd="0" presId="urn:microsoft.com/office/officeart/2005/8/layout/cycle2"/>
    <dgm:cxn modelId="{F4DC16E5-AB1C-3940-8822-436A13327694}" type="presOf" srcId="{C7BE0AC6-0E77-1D4E-9F7D-D69237C3A9B3}" destId="{4B2FE2E9-0DB1-AD40-BE42-5BE7178E421D}" srcOrd="1" destOrd="0" presId="urn:microsoft.com/office/officeart/2005/8/layout/cycle2"/>
    <dgm:cxn modelId="{C13402EF-5E07-534D-865A-141838B22CB3}" type="presOf" srcId="{C7BE0AC6-0E77-1D4E-9F7D-D69237C3A9B3}" destId="{610A65E7-2F6D-CA49-A157-B92EF6E2086F}" srcOrd="0" destOrd="0" presId="urn:microsoft.com/office/officeart/2005/8/layout/cycle2"/>
    <dgm:cxn modelId="{10919AFC-CE4C-FB49-AA83-BF40031B3037}" srcId="{CAC9F89C-21A7-0D4D-9546-514CC8CF863F}" destId="{2BE15CE4-8123-8341-86F0-91402FDD04B5}" srcOrd="2" destOrd="0" parTransId="{E60EBC1B-EC6A-5946-93C7-096EE982C160}" sibTransId="{C16CC8F2-66BB-284D-9989-93A06B530450}"/>
    <dgm:cxn modelId="{2BE83BE7-A099-6A41-BC82-6294601AEF63}" type="presParOf" srcId="{CAF21F88-DB0D-5C4B-9A02-C30A5E33FAA4}" destId="{57B68753-CF5D-ED4C-A7CE-F312C698FFF2}" srcOrd="0" destOrd="0" presId="urn:microsoft.com/office/officeart/2005/8/layout/cycle2"/>
    <dgm:cxn modelId="{BC27A329-9E1F-8D4F-9FC4-A5FB34207B43}" type="presParOf" srcId="{CAF21F88-DB0D-5C4B-9A02-C30A5E33FAA4}" destId="{6AEFA4A3-4A1E-784B-B68C-4E5D14D1BE32}" srcOrd="1" destOrd="0" presId="urn:microsoft.com/office/officeart/2005/8/layout/cycle2"/>
    <dgm:cxn modelId="{9B0C4727-CC56-624A-9351-FAEE17223A0C}" type="presParOf" srcId="{6AEFA4A3-4A1E-784B-B68C-4E5D14D1BE32}" destId="{816387E2-0267-AF46-ACCC-1D6559F8D6D8}" srcOrd="0" destOrd="0" presId="urn:microsoft.com/office/officeart/2005/8/layout/cycle2"/>
    <dgm:cxn modelId="{ABCBA47D-839F-D64D-B566-6CCD6708F4EC}" type="presParOf" srcId="{CAF21F88-DB0D-5C4B-9A02-C30A5E33FAA4}" destId="{610287C0-A455-8E4F-800D-84B658F20D0B}" srcOrd="2" destOrd="0" presId="urn:microsoft.com/office/officeart/2005/8/layout/cycle2"/>
    <dgm:cxn modelId="{30FEFF4C-FE37-354B-B5F5-0C92BCF7EB9D}" type="presParOf" srcId="{CAF21F88-DB0D-5C4B-9A02-C30A5E33FAA4}" destId="{610A65E7-2F6D-CA49-A157-B92EF6E2086F}" srcOrd="3" destOrd="0" presId="urn:microsoft.com/office/officeart/2005/8/layout/cycle2"/>
    <dgm:cxn modelId="{37081D98-072B-B84C-837E-A874DA9203D3}" type="presParOf" srcId="{610A65E7-2F6D-CA49-A157-B92EF6E2086F}" destId="{4B2FE2E9-0DB1-AD40-BE42-5BE7178E421D}" srcOrd="0" destOrd="0" presId="urn:microsoft.com/office/officeart/2005/8/layout/cycle2"/>
    <dgm:cxn modelId="{C6190924-1EB2-1142-A3F0-93B2420C7E3C}" type="presParOf" srcId="{CAF21F88-DB0D-5C4B-9A02-C30A5E33FAA4}" destId="{A92D8738-6D4E-CD40-A818-4C1029A0AC93}" srcOrd="4" destOrd="0" presId="urn:microsoft.com/office/officeart/2005/8/layout/cycle2"/>
    <dgm:cxn modelId="{0B6C8522-BF25-F742-A12D-F9CDFD76BFD1}" type="presParOf" srcId="{CAF21F88-DB0D-5C4B-9A02-C30A5E33FAA4}" destId="{334D7047-55B6-D248-AB69-77ED24AB10EF}" srcOrd="5" destOrd="0" presId="urn:microsoft.com/office/officeart/2005/8/layout/cycle2"/>
    <dgm:cxn modelId="{5C27D07A-E945-504A-877B-100EE741051B}" type="presParOf" srcId="{334D7047-55B6-D248-AB69-77ED24AB10EF}" destId="{F3DB50E1-2E26-9B43-8B64-479A0BD138A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01ECD-7F44-264A-AFAA-1C317391C9BE}" type="doc">
      <dgm:prSet loTypeId="urn:microsoft.com/office/officeart/2005/8/layout/venn2" loCatId="" qsTypeId="urn:microsoft.com/office/officeart/2005/8/quickstyle/simple1" qsCatId="simple" csTypeId="urn:microsoft.com/office/officeart/2005/8/colors/accent1_4" csCatId="accent1" phldr="1"/>
      <dgm:spPr/>
      <dgm:t>
        <a:bodyPr/>
        <a:lstStyle/>
        <a:p>
          <a:endParaRPr lang="en-GB"/>
        </a:p>
      </dgm:t>
    </dgm:pt>
    <dgm:pt modelId="{8931C0A4-C0F4-E946-8166-0A51AA36EB98}">
      <dgm:prSet phldrT="[Text]" custT="1"/>
      <dgm:spPr>
        <a:solidFill>
          <a:srgbClr val="A5D49C"/>
        </a:solidFill>
        <a:ln>
          <a:solidFill>
            <a:srgbClr val="969FA7"/>
          </a:solidFill>
        </a:ln>
      </dgm:spPr>
      <dgm:t>
        <a:bodyPr/>
        <a:lstStyle/>
        <a:p>
          <a:pPr algn="ctr"/>
          <a:r>
            <a:rPr lang="en-GB" sz="2000" b="1" dirty="0"/>
            <a:t>Individual</a:t>
          </a:r>
        </a:p>
      </dgm:t>
    </dgm:pt>
    <dgm:pt modelId="{BDE63BBB-847D-6F4A-8332-E973C780FFC0}" type="parTrans" cxnId="{392795AB-3BCF-7245-9EA9-95464ABB2006}">
      <dgm:prSet/>
      <dgm:spPr/>
      <dgm:t>
        <a:bodyPr/>
        <a:lstStyle/>
        <a:p>
          <a:endParaRPr lang="en-GB"/>
        </a:p>
      </dgm:t>
    </dgm:pt>
    <dgm:pt modelId="{4CC69A7D-4776-3B4D-8016-E2F3A6D3EE80}" type="sibTrans" cxnId="{392795AB-3BCF-7245-9EA9-95464ABB2006}">
      <dgm:prSet/>
      <dgm:spPr/>
      <dgm:t>
        <a:bodyPr/>
        <a:lstStyle/>
        <a:p>
          <a:endParaRPr lang="en-GB"/>
        </a:p>
      </dgm:t>
    </dgm:pt>
    <dgm:pt modelId="{843D7A9A-CD0E-544B-91A7-DD5C0C580D6D}">
      <dgm:prSet phldrT="[Text]" custT="1"/>
      <dgm:spPr>
        <a:solidFill>
          <a:schemeClr val="bg1"/>
        </a:solidFill>
        <a:ln>
          <a:noFill/>
        </a:ln>
      </dgm:spPr>
      <dgm:t>
        <a:bodyPr/>
        <a:lstStyle/>
        <a:p>
          <a:pPr algn="ctr"/>
          <a:endParaRPr lang="en-GB" sz="2000" b="1" dirty="0"/>
        </a:p>
      </dgm:t>
    </dgm:pt>
    <dgm:pt modelId="{A7BA988C-A88D-4846-9884-AF03B7004DDF}" type="parTrans" cxnId="{87772582-4C87-2747-89FF-D0FC3B68A2AF}">
      <dgm:prSet/>
      <dgm:spPr/>
      <dgm:t>
        <a:bodyPr/>
        <a:lstStyle/>
        <a:p>
          <a:endParaRPr lang="en-GB"/>
        </a:p>
      </dgm:t>
    </dgm:pt>
    <dgm:pt modelId="{5000C86A-4C7E-BE43-A45F-4C9AFCB7A71D}" type="sibTrans" cxnId="{87772582-4C87-2747-89FF-D0FC3B68A2AF}">
      <dgm:prSet/>
      <dgm:spPr/>
      <dgm:t>
        <a:bodyPr/>
        <a:lstStyle/>
        <a:p>
          <a:endParaRPr lang="en-GB"/>
        </a:p>
      </dgm:t>
    </dgm:pt>
    <dgm:pt modelId="{7E04F022-293B-444C-AA56-73760B0304FB}">
      <dgm:prSet phldrT="[Text]" custT="1"/>
      <dgm:spPr>
        <a:solidFill>
          <a:schemeClr val="bg1"/>
        </a:solidFill>
        <a:ln>
          <a:solidFill>
            <a:schemeClr val="bg1"/>
          </a:solidFill>
        </a:ln>
      </dgm:spPr>
      <dgm:t>
        <a:bodyPr/>
        <a:lstStyle/>
        <a:p>
          <a:pPr algn="ctr"/>
          <a:endParaRPr lang="en-GB" sz="2000" b="1" dirty="0"/>
        </a:p>
      </dgm:t>
    </dgm:pt>
    <dgm:pt modelId="{4EE79522-50F0-894A-BE9D-E7B35E9D4EB9}" type="parTrans" cxnId="{90D2966C-87BF-5045-B3E8-CB2EA282898A}">
      <dgm:prSet/>
      <dgm:spPr/>
      <dgm:t>
        <a:bodyPr/>
        <a:lstStyle/>
        <a:p>
          <a:endParaRPr lang="en-GB"/>
        </a:p>
      </dgm:t>
    </dgm:pt>
    <dgm:pt modelId="{3C68CC05-3158-114E-98CA-08219D044E26}" type="sibTrans" cxnId="{90D2966C-87BF-5045-B3E8-CB2EA282898A}">
      <dgm:prSet/>
      <dgm:spPr/>
      <dgm:t>
        <a:bodyPr/>
        <a:lstStyle/>
        <a:p>
          <a:endParaRPr lang="en-GB"/>
        </a:p>
      </dgm:t>
    </dgm:pt>
    <dgm:pt modelId="{B69C9163-63BA-204F-8E03-4D33812CFB5D}" type="pres">
      <dgm:prSet presAssocID="{5D301ECD-7F44-264A-AFAA-1C317391C9BE}" presName="Name0" presStyleCnt="0">
        <dgm:presLayoutVars>
          <dgm:chMax val="7"/>
          <dgm:resizeHandles val="exact"/>
        </dgm:presLayoutVars>
      </dgm:prSet>
      <dgm:spPr/>
    </dgm:pt>
    <dgm:pt modelId="{50BB5C56-1F21-A349-930C-965C2E5F2FFC}" type="pres">
      <dgm:prSet presAssocID="{5D301ECD-7F44-264A-AFAA-1C317391C9BE}" presName="comp1" presStyleCnt="0"/>
      <dgm:spPr/>
    </dgm:pt>
    <dgm:pt modelId="{EF6D3404-16B0-DB43-BF08-0A60E3B34D50}" type="pres">
      <dgm:prSet presAssocID="{5D301ECD-7F44-264A-AFAA-1C317391C9BE}" presName="circle1" presStyleLbl="node1" presStyleIdx="0" presStyleCnt="3"/>
      <dgm:spPr/>
    </dgm:pt>
    <dgm:pt modelId="{6DECB86C-AA1E-D34B-ACC7-9BBF78954508}" type="pres">
      <dgm:prSet presAssocID="{5D301ECD-7F44-264A-AFAA-1C317391C9BE}" presName="c1text" presStyleLbl="node1" presStyleIdx="0" presStyleCnt="3">
        <dgm:presLayoutVars>
          <dgm:bulletEnabled val="1"/>
        </dgm:presLayoutVars>
      </dgm:prSet>
      <dgm:spPr/>
    </dgm:pt>
    <dgm:pt modelId="{8101F521-98ED-D64A-86C7-4CFB666C376D}" type="pres">
      <dgm:prSet presAssocID="{5D301ECD-7F44-264A-AFAA-1C317391C9BE}" presName="comp2" presStyleCnt="0"/>
      <dgm:spPr/>
    </dgm:pt>
    <dgm:pt modelId="{04112268-AFDC-E449-BA42-8E8D8529D6F6}" type="pres">
      <dgm:prSet presAssocID="{5D301ECD-7F44-264A-AFAA-1C317391C9BE}" presName="circle2" presStyleLbl="node1" presStyleIdx="1" presStyleCnt="3"/>
      <dgm:spPr/>
    </dgm:pt>
    <dgm:pt modelId="{301FBAB4-1986-1F4A-8604-58FAAE6ECDFD}" type="pres">
      <dgm:prSet presAssocID="{5D301ECD-7F44-264A-AFAA-1C317391C9BE}" presName="c2text" presStyleLbl="node1" presStyleIdx="1" presStyleCnt="3">
        <dgm:presLayoutVars>
          <dgm:bulletEnabled val="1"/>
        </dgm:presLayoutVars>
      </dgm:prSet>
      <dgm:spPr/>
    </dgm:pt>
    <dgm:pt modelId="{3C79BFC2-E4A4-1840-BB73-005C21948D6E}" type="pres">
      <dgm:prSet presAssocID="{5D301ECD-7F44-264A-AFAA-1C317391C9BE}" presName="comp3" presStyleCnt="0"/>
      <dgm:spPr/>
    </dgm:pt>
    <dgm:pt modelId="{BBCE1B21-734C-A448-B3E4-C0694908E413}" type="pres">
      <dgm:prSet presAssocID="{5D301ECD-7F44-264A-AFAA-1C317391C9BE}" presName="circle3" presStyleLbl="node1" presStyleIdx="2" presStyleCnt="3"/>
      <dgm:spPr/>
    </dgm:pt>
    <dgm:pt modelId="{C2C2C485-FF59-D04E-ACC5-FFAF5BEA0534}" type="pres">
      <dgm:prSet presAssocID="{5D301ECD-7F44-264A-AFAA-1C317391C9BE}" presName="c3text" presStyleLbl="node1" presStyleIdx="2" presStyleCnt="3">
        <dgm:presLayoutVars>
          <dgm:bulletEnabled val="1"/>
        </dgm:presLayoutVars>
      </dgm:prSet>
      <dgm:spPr/>
    </dgm:pt>
  </dgm:ptLst>
  <dgm:cxnLst>
    <dgm:cxn modelId="{C9E06E06-3798-964F-8B48-5624E2676155}" type="presOf" srcId="{8931C0A4-C0F4-E946-8166-0A51AA36EB98}" destId="{C2C2C485-FF59-D04E-ACC5-FFAF5BEA0534}" srcOrd="1" destOrd="0" presId="urn:microsoft.com/office/officeart/2005/8/layout/venn2"/>
    <dgm:cxn modelId="{0FCE8E19-4ABA-E243-AE7F-E63CC81038A2}" type="presOf" srcId="{843D7A9A-CD0E-544B-91A7-DD5C0C580D6D}" destId="{301FBAB4-1986-1F4A-8604-58FAAE6ECDFD}" srcOrd="1" destOrd="0" presId="urn:microsoft.com/office/officeart/2005/8/layout/venn2"/>
    <dgm:cxn modelId="{E8CC2C5A-7E97-A64F-B429-0F4B87CA19C2}" type="presOf" srcId="{843D7A9A-CD0E-544B-91A7-DD5C0C580D6D}" destId="{04112268-AFDC-E449-BA42-8E8D8529D6F6}" srcOrd="0" destOrd="0" presId="urn:microsoft.com/office/officeart/2005/8/layout/venn2"/>
    <dgm:cxn modelId="{90D2966C-87BF-5045-B3E8-CB2EA282898A}" srcId="{5D301ECD-7F44-264A-AFAA-1C317391C9BE}" destId="{7E04F022-293B-444C-AA56-73760B0304FB}" srcOrd="0" destOrd="0" parTransId="{4EE79522-50F0-894A-BE9D-E7B35E9D4EB9}" sibTransId="{3C68CC05-3158-114E-98CA-08219D044E26}"/>
    <dgm:cxn modelId="{87772582-4C87-2747-89FF-D0FC3B68A2AF}" srcId="{5D301ECD-7F44-264A-AFAA-1C317391C9BE}" destId="{843D7A9A-CD0E-544B-91A7-DD5C0C580D6D}" srcOrd="1" destOrd="0" parTransId="{A7BA988C-A88D-4846-9884-AF03B7004DDF}" sibTransId="{5000C86A-4C7E-BE43-A45F-4C9AFCB7A71D}"/>
    <dgm:cxn modelId="{BF2FF183-9045-B447-95E3-0D68A6014994}" type="presOf" srcId="{7E04F022-293B-444C-AA56-73760B0304FB}" destId="{EF6D3404-16B0-DB43-BF08-0A60E3B34D50}" srcOrd="0" destOrd="0" presId="urn:microsoft.com/office/officeart/2005/8/layout/venn2"/>
    <dgm:cxn modelId="{9CB7F0A4-6CF1-0847-9B8F-042F1E97F61A}" type="presOf" srcId="{5D301ECD-7F44-264A-AFAA-1C317391C9BE}" destId="{B69C9163-63BA-204F-8E03-4D33812CFB5D}" srcOrd="0" destOrd="0" presId="urn:microsoft.com/office/officeart/2005/8/layout/venn2"/>
    <dgm:cxn modelId="{AFC573A6-718B-EE47-A6DB-330DEEA77F0B}" type="presOf" srcId="{8931C0A4-C0F4-E946-8166-0A51AA36EB98}" destId="{BBCE1B21-734C-A448-B3E4-C0694908E413}" srcOrd="0" destOrd="0" presId="urn:microsoft.com/office/officeart/2005/8/layout/venn2"/>
    <dgm:cxn modelId="{392795AB-3BCF-7245-9EA9-95464ABB2006}" srcId="{5D301ECD-7F44-264A-AFAA-1C317391C9BE}" destId="{8931C0A4-C0F4-E946-8166-0A51AA36EB98}" srcOrd="2" destOrd="0" parTransId="{BDE63BBB-847D-6F4A-8332-E973C780FFC0}" sibTransId="{4CC69A7D-4776-3B4D-8016-E2F3A6D3EE80}"/>
    <dgm:cxn modelId="{27C08ED1-3288-9F42-8B31-54957727E345}" type="presOf" srcId="{7E04F022-293B-444C-AA56-73760B0304FB}" destId="{6DECB86C-AA1E-D34B-ACC7-9BBF78954508}" srcOrd="1" destOrd="0" presId="urn:microsoft.com/office/officeart/2005/8/layout/venn2"/>
    <dgm:cxn modelId="{DD485D9A-48DB-B943-845F-C1D714024E02}" type="presParOf" srcId="{B69C9163-63BA-204F-8E03-4D33812CFB5D}" destId="{50BB5C56-1F21-A349-930C-965C2E5F2FFC}" srcOrd="0" destOrd="0" presId="urn:microsoft.com/office/officeart/2005/8/layout/venn2"/>
    <dgm:cxn modelId="{6324E4F3-CD89-EF42-A239-B30AFD9AA785}" type="presParOf" srcId="{50BB5C56-1F21-A349-930C-965C2E5F2FFC}" destId="{EF6D3404-16B0-DB43-BF08-0A60E3B34D50}" srcOrd="0" destOrd="0" presId="urn:microsoft.com/office/officeart/2005/8/layout/venn2"/>
    <dgm:cxn modelId="{23F04E1A-A07B-6F43-90EE-C215AF66E4F6}" type="presParOf" srcId="{50BB5C56-1F21-A349-930C-965C2E5F2FFC}" destId="{6DECB86C-AA1E-D34B-ACC7-9BBF78954508}" srcOrd="1" destOrd="0" presId="urn:microsoft.com/office/officeart/2005/8/layout/venn2"/>
    <dgm:cxn modelId="{85274B04-F654-6645-BD5A-F2435EB6F9FD}" type="presParOf" srcId="{B69C9163-63BA-204F-8E03-4D33812CFB5D}" destId="{8101F521-98ED-D64A-86C7-4CFB666C376D}" srcOrd="1" destOrd="0" presId="urn:microsoft.com/office/officeart/2005/8/layout/venn2"/>
    <dgm:cxn modelId="{BC192D4F-3A46-0940-9827-5641AF636B92}" type="presParOf" srcId="{8101F521-98ED-D64A-86C7-4CFB666C376D}" destId="{04112268-AFDC-E449-BA42-8E8D8529D6F6}" srcOrd="0" destOrd="0" presId="urn:microsoft.com/office/officeart/2005/8/layout/venn2"/>
    <dgm:cxn modelId="{5C98DA35-24F8-6B45-A042-30D906301DBF}" type="presParOf" srcId="{8101F521-98ED-D64A-86C7-4CFB666C376D}" destId="{301FBAB4-1986-1F4A-8604-58FAAE6ECDFD}" srcOrd="1" destOrd="0" presId="urn:microsoft.com/office/officeart/2005/8/layout/venn2"/>
    <dgm:cxn modelId="{382F0F4F-F713-FE40-947F-81F72B0E1490}" type="presParOf" srcId="{B69C9163-63BA-204F-8E03-4D33812CFB5D}" destId="{3C79BFC2-E4A4-1840-BB73-005C21948D6E}" srcOrd="2" destOrd="0" presId="urn:microsoft.com/office/officeart/2005/8/layout/venn2"/>
    <dgm:cxn modelId="{48FF7CC6-2CD1-9243-9D5E-DD39D8A3C3A7}" type="presParOf" srcId="{3C79BFC2-E4A4-1840-BB73-005C21948D6E}" destId="{BBCE1B21-734C-A448-B3E4-C0694908E413}" srcOrd="0" destOrd="0" presId="urn:microsoft.com/office/officeart/2005/8/layout/venn2"/>
    <dgm:cxn modelId="{1A58C24E-FD1B-B343-BA6A-5E174F4E67FF}" type="presParOf" srcId="{3C79BFC2-E4A4-1840-BB73-005C21948D6E}" destId="{C2C2C485-FF59-D04E-ACC5-FFAF5BEA0534}"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301ECD-7F44-264A-AFAA-1C317391C9BE}" type="doc">
      <dgm:prSet loTypeId="urn:microsoft.com/office/officeart/2005/8/layout/venn2" loCatId="" qsTypeId="urn:microsoft.com/office/officeart/2005/8/quickstyle/simple1" qsCatId="simple" csTypeId="urn:microsoft.com/office/officeart/2005/8/colors/accent1_4" csCatId="accent1" phldr="1"/>
      <dgm:spPr/>
      <dgm:t>
        <a:bodyPr/>
        <a:lstStyle/>
        <a:p>
          <a:endParaRPr lang="en-GB"/>
        </a:p>
      </dgm:t>
    </dgm:pt>
    <dgm:pt modelId="{8931C0A4-C0F4-E946-8166-0A51AA36EB98}">
      <dgm:prSet phldrT="[Text]" custT="1"/>
      <dgm:spPr>
        <a:solidFill>
          <a:srgbClr val="A5D49C"/>
        </a:solidFill>
        <a:ln>
          <a:solidFill>
            <a:srgbClr val="969FA7"/>
          </a:solidFill>
        </a:ln>
      </dgm:spPr>
      <dgm:t>
        <a:bodyPr/>
        <a:lstStyle/>
        <a:p>
          <a:pPr algn="ctr"/>
          <a:r>
            <a:rPr lang="en-GB" sz="2000" b="1" dirty="0"/>
            <a:t>Individual</a:t>
          </a:r>
        </a:p>
      </dgm:t>
    </dgm:pt>
    <dgm:pt modelId="{BDE63BBB-847D-6F4A-8332-E973C780FFC0}" type="parTrans" cxnId="{392795AB-3BCF-7245-9EA9-95464ABB2006}">
      <dgm:prSet/>
      <dgm:spPr/>
      <dgm:t>
        <a:bodyPr/>
        <a:lstStyle/>
        <a:p>
          <a:endParaRPr lang="en-GB"/>
        </a:p>
      </dgm:t>
    </dgm:pt>
    <dgm:pt modelId="{4CC69A7D-4776-3B4D-8016-E2F3A6D3EE80}" type="sibTrans" cxnId="{392795AB-3BCF-7245-9EA9-95464ABB2006}">
      <dgm:prSet/>
      <dgm:spPr/>
      <dgm:t>
        <a:bodyPr/>
        <a:lstStyle/>
        <a:p>
          <a:endParaRPr lang="en-GB"/>
        </a:p>
      </dgm:t>
    </dgm:pt>
    <dgm:pt modelId="{A9EAB294-057A-D541-81DA-76AC04CCCB00}">
      <dgm:prSet phldrT="[Text]" custT="1"/>
      <dgm:spPr>
        <a:solidFill>
          <a:srgbClr val="39B54A"/>
        </a:solidFill>
        <a:ln>
          <a:solidFill>
            <a:srgbClr val="969FA7"/>
          </a:solidFill>
        </a:ln>
      </dgm:spPr>
      <dgm:t>
        <a:bodyPr/>
        <a:lstStyle/>
        <a:p>
          <a:pPr algn="ctr"/>
          <a:r>
            <a:rPr lang="en-GB" sz="2000" b="1" dirty="0"/>
            <a:t>Leadership/</a:t>
          </a:r>
        </a:p>
        <a:p>
          <a:pPr algn="ctr"/>
          <a:r>
            <a:rPr lang="en-GB" sz="2000" b="1" dirty="0"/>
            <a:t>Team</a:t>
          </a:r>
        </a:p>
      </dgm:t>
    </dgm:pt>
    <dgm:pt modelId="{DE5426AA-A38E-1E44-BB4E-8CF4A59331FC}" type="parTrans" cxnId="{E3E8F5EF-4DF9-7F46-8FE5-BE1727C6624B}">
      <dgm:prSet/>
      <dgm:spPr/>
      <dgm:t>
        <a:bodyPr/>
        <a:lstStyle/>
        <a:p>
          <a:endParaRPr lang="en-GB"/>
        </a:p>
      </dgm:t>
    </dgm:pt>
    <dgm:pt modelId="{3092A639-57E6-1C41-A4E7-0AE93441560A}" type="sibTrans" cxnId="{E3E8F5EF-4DF9-7F46-8FE5-BE1727C6624B}">
      <dgm:prSet/>
      <dgm:spPr/>
      <dgm:t>
        <a:bodyPr/>
        <a:lstStyle/>
        <a:p>
          <a:endParaRPr lang="en-GB"/>
        </a:p>
      </dgm:t>
    </dgm:pt>
    <dgm:pt modelId="{843D7A9A-CD0E-544B-91A7-DD5C0C580D6D}">
      <dgm:prSet phldrT="[Text]" custT="1"/>
      <dgm:spPr>
        <a:solidFill>
          <a:srgbClr val="006838"/>
        </a:solidFill>
        <a:ln>
          <a:solidFill>
            <a:srgbClr val="969FA7"/>
          </a:solidFill>
        </a:ln>
      </dgm:spPr>
      <dgm:t>
        <a:bodyPr/>
        <a:lstStyle/>
        <a:p>
          <a:pPr algn="ctr"/>
          <a:r>
            <a:rPr lang="en-GB" sz="2000" b="1" dirty="0"/>
            <a:t>Organisation </a:t>
          </a:r>
        </a:p>
      </dgm:t>
    </dgm:pt>
    <dgm:pt modelId="{A7BA988C-A88D-4846-9884-AF03B7004DDF}" type="parTrans" cxnId="{87772582-4C87-2747-89FF-D0FC3B68A2AF}">
      <dgm:prSet/>
      <dgm:spPr/>
      <dgm:t>
        <a:bodyPr/>
        <a:lstStyle/>
        <a:p>
          <a:endParaRPr lang="en-GB"/>
        </a:p>
      </dgm:t>
    </dgm:pt>
    <dgm:pt modelId="{5000C86A-4C7E-BE43-A45F-4C9AFCB7A71D}" type="sibTrans" cxnId="{87772582-4C87-2747-89FF-D0FC3B68A2AF}">
      <dgm:prSet/>
      <dgm:spPr/>
      <dgm:t>
        <a:bodyPr/>
        <a:lstStyle/>
        <a:p>
          <a:endParaRPr lang="en-GB"/>
        </a:p>
      </dgm:t>
    </dgm:pt>
    <dgm:pt modelId="{B69C9163-63BA-204F-8E03-4D33812CFB5D}" type="pres">
      <dgm:prSet presAssocID="{5D301ECD-7F44-264A-AFAA-1C317391C9BE}" presName="Name0" presStyleCnt="0">
        <dgm:presLayoutVars>
          <dgm:chMax val="7"/>
          <dgm:resizeHandles val="exact"/>
        </dgm:presLayoutVars>
      </dgm:prSet>
      <dgm:spPr/>
    </dgm:pt>
    <dgm:pt modelId="{50BB5C56-1F21-A349-930C-965C2E5F2FFC}" type="pres">
      <dgm:prSet presAssocID="{5D301ECD-7F44-264A-AFAA-1C317391C9BE}" presName="comp1" presStyleCnt="0"/>
      <dgm:spPr/>
    </dgm:pt>
    <dgm:pt modelId="{EF6D3404-16B0-DB43-BF08-0A60E3B34D50}" type="pres">
      <dgm:prSet presAssocID="{5D301ECD-7F44-264A-AFAA-1C317391C9BE}" presName="circle1" presStyleLbl="node1" presStyleIdx="0" presStyleCnt="3"/>
      <dgm:spPr/>
    </dgm:pt>
    <dgm:pt modelId="{6DECB86C-AA1E-D34B-ACC7-9BBF78954508}" type="pres">
      <dgm:prSet presAssocID="{5D301ECD-7F44-264A-AFAA-1C317391C9BE}" presName="c1text" presStyleLbl="node1" presStyleIdx="0" presStyleCnt="3">
        <dgm:presLayoutVars>
          <dgm:bulletEnabled val="1"/>
        </dgm:presLayoutVars>
      </dgm:prSet>
      <dgm:spPr/>
    </dgm:pt>
    <dgm:pt modelId="{8101F521-98ED-D64A-86C7-4CFB666C376D}" type="pres">
      <dgm:prSet presAssocID="{5D301ECD-7F44-264A-AFAA-1C317391C9BE}" presName="comp2" presStyleCnt="0"/>
      <dgm:spPr/>
    </dgm:pt>
    <dgm:pt modelId="{04112268-AFDC-E449-BA42-8E8D8529D6F6}" type="pres">
      <dgm:prSet presAssocID="{5D301ECD-7F44-264A-AFAA-1C317391C9BE}" presName="circle2" presStyleLbl="node1" presStyleIdx="1" presStyleCnt="3"/>
      <dgm:spPr/>
    </dgm:pt>
    <dgm:pt modelId="{301FBAB4-1986-1F4A-8604-58FAAE6ECDFD}" type="pres">
      <dgm:prSet presAssocID="{5D301ECD-7F44-264A-AFAA-1C317391C9BE}" presName="c2text" presStyleLbl="node1" presStyleIdx="1" presStyleCnt="3">
        <dgm:presLayoutVars>
          <dgm:bulletEnabled val="1"/>
        </dgm:presLayoutVars>
      </dgm:prSet>
      <dgm:spPr/>
    </dgm:pt>
    <dgm:pt modelId="{4108C805-526A-8E4C-9E95-593FD035E6A8}" type="pres">
      <dgm:prSet presAssocID="{5D301ECD-7F44-264A-AFAA-1C317391C9BE}" presName="comp3" presStyleCnt="0"/>
      <dgm:spPr/>
    </dgm:pt>
    <dgm:pt modelId="{98FFB46F-7BFF-524E-BE32-253AEEE65B07}" type="pres">
      <dgm:prSet presAssocID="{5D301ECD-7F44-264A-AFAA-1C317391C9BE}" presName="circle3" presStyleLbl="node1" presStyleIdx="2" presStyleCnt="3"/>
      <dgm:spPr/>
    </dgm:pt>
    <dgm:pt modelId="{BED71101-96B7-934A-85EC-725933A95461}" type="pres">
      <dgm:prSet presAssocID="{5D301ECD-7F44-264A-AFAA-1C317391C9BE}" presName="c3text" presStyleLbl="node1" presStyleIdx="2" presStyleCnt="3">
        <dgm:presLayoutVars>
          <dgm:bulletEnabled val="1"/>
        </dgm:presLayoutVars>
      </dgm:prSet>
      <dgm:spPr/>
    </dgm:pt>
  </dgm:ptLst>
  <dgm:cxnLst>
    <dgm:cxn modelId="{85876B5B-662F-5642-BFF5-30290D2A96A5}" type="presOf" srcId="{A9EAB294-057A-D541-81DA-76AC04CCCB00}" destId="{04112268-AFDC-E449-BA42-8E8D8529D6F6}" srcOrd="0" destOrd="0" presId="urn:microsoft.com/office/officeart/2005/8/layout/venn2"/>
    <dgm:cxn modelId="{214F4C78-37F1-9748-8290-7B4CC6D5C208}" type="presOf" srcId="{843D7A9A-CD0E-544B-91A7-DD5C0C580D6D}" destId="{EF6D3404-16B0-DB43-BF08-0A60E3B34D50}" srcOrd="0" destOrd="0" presId="urn:microsoft.com/office/officeart/2005/8/layout/venn2"/>
    <dgm:cxn modelId="{87772582-4C87-2747-89FF-D0FC3B68A2AF}" srcId="{5D301ECD-7F44-264A-AFAA-1C317391C9BE}" destId="{843D7A9A-CD0E-544B-91A7-DD5C0C580D6D}" srcOrd="0" destOrd="0" parTransId="{A7BA988C-A88D-4846-9884-AF03B7004DDF}" sibTransId="{5000C86A-4C7E-BE43-A45F-4C9AFCB7A71D}"/>
    <dgm:cxn modelId="{9CB7F0A4-6CF1-0847-9B8F-042F1E97F61A}" type="presOf" srcId="{5D301ECD-7F44-264A-AFAA-1C317391C9BE}" destId="{B69C9163-63BA-204F-8E03-4D33812CFB5D}" srcOrd="0" destOrd="0" presId="urn:microsoft.com/office/officeart/2005/8/layout/venn2"/>
    <dgm:cxn modelId="{392795AB-3BCF-7245-9EA9-95464ABB2006}" srcId="{5D301ECD-7F44-264A-AFAA-1C317391C9BE}" destId="{8931C0A4-C0F4-E946-8166-0A51AA36EB98}" srcOrd="2" destOrd="0" parTransId="{BDE63BBB-847D-6F4A-8332-E973C780FFC0}" sibTransId="{4CC69A7D-4776-3B4D-8016-E2F3A6D3EE80}"/>
    <dgm:cxn modelId="{40B3B3C3-C66E-DA4A-9B47-25C1CC8770AA}" type="presOf" srcId="{8931C0A4-C0F4-E946-8166-0A51AA36EB98}" destId="{98FFB46F-7BFF-524E-BE32-253AEEE65B07}" srcOrd="0" destOrd="0" presId="urn:microsoft.com/office/officeart/2005/8/layout/venn2"/>
    <dgm:cxn modelId="{C62D8ADE-9787-E343-ACE5-9853B925A80F}" type="presOf" srcId="{A9EAB294-057A-D541-81DA-76AC04CCCB00}" destId="{301FBAB4-1986-1F4A-8604-58FAAE6ECDFD}" srcOrd="1" destOrd="0" presId="urn:microsoft.com/office/officeart/2005/8/layout/venn2"/>
    <dgm:cxn modelId="{D5E952E8-D955-C042-811F-76A182F55D50}" type="presOf" srcId="{8931C0A4-C0F4-E946-8166-0A51AA36EB98}" destId="{BED71101-96B7-934A-85EC-725933A95461}" srcOrd="1" destOrd="0" presId="urn:microsoft.com/office/officeart/2005/8/layout/venn2"/>
    <dgm:cxn modelId="{E3E8F5EF-4DF9-7F46-8FE5-BE1727C6624B}" srcId="{5D301ECD-7F44-264A-AFAA-1C317391C9BE}" destId="{A9EAB294-057A-D541-81DA-76AC04CCCB00}" srcOrd="1" destOrd="0" parTransId="{DE5426AA-A38E-1E44-BB4E-8CF4A59331FC}" sibTransId="{3092A639-57E6-1C41-A4E7-0AE93441560A}"/>
    <dgm:cxn modelId="{B10CF2FF-C734-C24F-8521-F14F3D7127A7}" type="presOf" srcId="{843D7A9A-CD0E-544B-91A7-DD5C0C580D6D}" destId="{6DECB86C-AA1E-D34B-ACC7-9BBF78954508}" srcOrd="1" destOrd="0" presId="urn:microsoft.com/office/officeart/2005/8/layout/venn2"/>
    <dgm:cxn modelId="{DD485D9A-48DB-B943-845F-C1D714024E02}" type="presParOf" srcId="{B69C9163-63BA-204F-8E03-4D33812CFB5D}" destId="{50BB5C56-1F21-A349-930C-965C2E5F2FFC}" srcOrd="0" destOrd="0" presId="urn:microsoft.com/office/officeart/2005/8/layout/venn2"/>
    <dgm:cxn modelId="{6324E4F3-CD89-EF42-A239-B30AFD9AA785}" type="presParOf" srcId="{50BB5C56-1F21-A349-930C-965C2E5F2FFC}" destId="{EF6D3404-16B0-DB43-BF08-0A60E3B34D50}" srcOrd="0" destOrd="0" presId="urn:microsoft.com/office/officeart/2005/8/layout/venn2"/>
    <dgm:cxn modelId="{23F04E1A-A07B-6F43-90EE-C215AF66E4F6}" type="presParOf" srcId="{50BB5C56-1F21-A349-930C-965C2E5F2FFC}" destId="{6DECB86C-AA1E-D34B-ACC7-9BBF78954508}" srcOrd="1" destOrd="0" presId="urn:microsoft.com/office/officeart/2005/8/layout/venn2"/>
    <dgm:cxn modelId="{85274B04-F654-6645-BD5A-F2435EB6F9FD}" type="presParOf" srcId="{B69C9163-63BA-204F-8E03-4D33812CFB5D}" destId="{8101F521-98ED-D64A-86C7-4CFB666C376D}" srcOrd="1" destOrd="0" presId="urn:microsoft.com/office/officeart/2005/8/layout/venn2"/>
    <dgm:cxn modelId="{BC192D4F-3A46-0940-9827-5641AF636B92}" type="presParOf" srcId="{8101F521-98ED-D64A-86C7-4CFB666C376D}" destId="{04112268-AFDC-E449-BA42-8E8D8529D6F6}" srcOrd="0" destOrd="0" presId="urn:microsoft.com/office/officeart/2005/8/layout/venn2"/>
    <dgm:cxn modelId="{5C98DA35-24F8-6B45-A042-30D906301DBF}" type="presParOf" srcId="{8101F521-98ED-D64A-86C7-4CFB666C376D}" destId="{301FBAB4-1986-1F4A-8604-58FAAE6ECDFD}" srcOrd="1" destOrd="0" presId="urn:microsoft.com/office/officeart/2005/8/layout/venn2"/>
    <dgm:cxn modelId="{60E63E51-CD0A-374D-AF1D-78A28D9A076E}" type="presParOf" srcId="{B69C9163-63BA-204F-8E03-4D33812CFB5D}" destId="{4108C805-526A-8E4C-9E95-593FD035E6A8}" srcOrd="2" destOrd="0" presId="urn:microsoft.com/office/officeart/2005/8/layout/venn2"/>
    <dgm:cxn modelId="{9CEDE9E7-2B8C-0046-B85C-6C7940126280}" type="presParOf" srcId="{4108C805-526A-8E4C-9E95-593FD035E6A8}" destId="{98FFB46F-7BFF-524E-BE32-253AEEE65B07}" srcOrd="0" destOrd="0" presId="urn:microsoft.com/office/officeart/2005/8/layout/venn2"/>
    <dgm:cxn modelId="{E05DD7C0-1407-4F4D-8666-A4E93D4714D9}" type="presParOf" srcId="{4108C805-526A-8E4C-9E95-593FD035E6A8}" destId="{BED71101-96B7-934A-85EC-725933A95461}"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581E98-B5E9-0942-911E-EA1CF42AC334}"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GB"/>
        </a:p>
      </dgm:t>
    </dgm:pt>
    <dgm:pt modelId="{2B0655E0-8DBD-F34B-BD72-315FB16C2CA8}">
      <dgm:prSet custT="1"/>
      <dgm:spPr>
        <a:noFill/>
      </dgm:spPr>
      <dgm:t>
        <a:bodyPr/>
        <a:lstStyle/>
        <a:p>
          <a:endParaRPr lang="en-AU" sz="1600" dirty="0">
            <a:solidFill>
              <a:schemeClr val="tx1"/>
            </a:solidFill>
          </a:endParaRPr>
        </a:p>
      </dgm:t>
    </dgm:pt>
    <dgm:pt modelId="{193355C4-2A68-F341-9713-B3AD78AFF573}" type="parTrans" cxnId="{7A7BCC1F-4F12-C04F-81BA-AB96D7B19926}">
      <dgm:prSet/>
      <dgm:spPr/>
      <dgm:t>
        <a:bodyPr/>
        <a:lstStyle/>
        <a:p>
          <a:endParaRPr lang="en-GB"/>
        </a:p>
      </dgm:t>
    </dgm:pt>
    <dgm:pt modelId="{1DE144CC-5EED-EC4C-BD00-63FC0ED68F4C}" type="sibTrans" cxnId="{7A7BCC1F-4F12-C04F-81BA-AB96D7B19926}">
      <dgm:prSet/>
      <dgm:spPr/>
      <dgm:t>
        <a:bodyPr/>
        <a:lstStyle/>
        <a:p>
          <a:endParaRPr lang="en-GB"/>
        </a:p>
      </dgm:t>
    </dgm:pt>
    <dgm:pt modelId="{27C2666C-58F2-2E42-8B6D-A4C9D2B6B7B2}">
      <dgm:prSet custT="1"/>
      <dgm:spPr>
        <a:noFill/>
      </dgm:spPr>
      <dgm:t>
        <a:bodyPr/>
        <a:lstStyle/>
        <a:p>
          <a:pPr marL="0" indent="0">
            <a:lnSpc>
              <a:spcPct val="150000"/>
            </a:lnSpc>
            <a:spcBef>
              <a:spcPts val="0"/>
            </a:spcBef>
            <a:spcAft>
              <a:spcPts val="600"/>
            </a:spcAft>
          </a:pPr>
          <a:r>
            <a:rPr lang="en-AU" sz="1600" dirty="0">
              <a:solidFill>
                <a:schemeClr val="tx1"/>
              </a:solidFill>
            </a:rPr>
            <a:t> Multiple Pathways of Support</a:t>
          </a:r>
        </a:p>
      </dgm:t>
    </dgm:pt>
    <dgm:pt modelId="{DDAD61FF-2842-1242-9469-9A662266D7D9}" type="parTrans" cxnId="{D8B80672-E212-EA43-B3B9-17C1DD45452C}">
      <dgm:prSet/>
      <dgm:spPr/>
      <dgm:t>
        <a:bodyPr/>
        <a:lstStyle/>
        <a:p>
          <a:endParaRPr lang="en-GB"/>
        </a:p>
      </dgm:t>
    </dgm:pt>
    <dgm:pt modelId="{FB06146D-11B0-C647-9F27-CDCBD8A70C7A}" type="sibTrans" cxnId="{D8B80672-E212-EA43-B3B9-17C1DD45452C}">
      <dgm:prSet/>
      <dgm:spPr/>
      <dgm:t>
        <a:bodyPr/>
        <a:lstStyle/>
        <a:p>
          <a:endParaRPr lang="en-GB"/>
        </a:p>
      </dgm:t>
    </dgm:pt>
    <dgm:pt modelId="{01B9BA74-0579-064C-9240-FF5DFCA8053C}">
      <dgm:prSet custT="1"/>
      <dgm:spPr>
        <a:noFill/>
      </dgm:spPr>
      <dgm:t>
        <a:bodyPr/>
        <a:lstStyle/>
        <a:p>
          <a:endParaRPr lang="en-AU" sz="1600" dirty="0">
            <a:solidFill>
              <a:schemeClr val="tx1"/>
            </a:solidFill>
          </a:endParaRPr>
        </a:p>
      </dgm:t>
    </dgm:pt>
    <dgm:pt modelId="{7BB62544-18C0-6E49-9D18-4BDF279DC815}" type="parTrans" cxnId="{F4BDE5F6-324D-2C45-95AF-E2F6CD2858BF}">
      <dgm:prSet/>
      <dgm:spPr/>
      <dgm:t>
        <a:bodyPr/>
        <a:lstStyle/>
        <a:p>
          <a:endParaRPr lang="en-GB"/>
        </a:p>
      </dgm:t>
    </dgm:pt>
    <dgm:pt modelId="{443D2886-24D2-DF4B-ACF6-1C7DA5361C0F}" type="sibTrans" cxnId="{F4BDE5F6-324D-2C45-95AF-E2F6CD2858BF}">
      <dgm:prSet/>
      <dgm:spPr/>
      <dgm:t>
        <a:bodyPr/>
        <a:lstStyle/>
        <a:p>
          <a:endParaRPr lang="en-GB"/>
        </a:p>
      </dgm:t>
    </dgm:pt>
    <dgm:pt modelId="{61398A8F-2D8E-F444-93EC-D7453C3B3C7F}">
      <dgm:prSet custT="1"/>
      <dgm:spPr>
        <a:noFill/>
      </dgm:spPr>
      <dgm:t>
        <a:bodyPr/>
        <a:lstStyle/>
        <a:p>
          <a:pPr marL="0" indent="0">
            <a:lnSpc>
              <a:spcPct val="150000"/>
            </a:lnSpc>
            <a:spcBef>
              <a:spcPts val="0"/>
            </a:spcBef>
            <a:spcAft>
              <a:spcPts val="600"/>
            </a:spcAft>
          </a:pPr>
          <a:r>
            <a:rPr lang="en-AU" sz="1600" dirty="0">
              <a:solidFill>
                <a:schemeClr val="tx1"/>
              </a:solidFill>
            </a:rPr>
            <a:t> Engage the Teams</a:t>
          </a:r>
        </a:p>
      </dgm:t>
    </dgm:pt>
    <dgm:pt modelId="{315F8EA8-13D2-EB4B-B110-BB84B0D60E82}" type="parTrans" cxnId="{090FD22E-8AC3-3049-9759-2184DBBA5824}">
      <dgm:prSet/>
      <dgm:spPr/>
      <dgm:t>
        <a:bodyPr/>
        <a:lstStyle/>
        <a:p>
          <a:endParaRPr lang="en-GB"/>
        </a:p>
      </dgm:t>
    </dgm:pt>
    <dgm:pt modelId="{DF1F743F-F50A-E642-9ADA-8804DC474BE3}" type="sibTrans" cxnId="{090FD22E-8AC3-3049-9759-2184DBBA5824}">
      <dgm:prSet/>
      <dgm:spPr/>
      <dgm:t>
        <a:bodyPr/>
        <a:lstStyle/>
        <a:p>
          <a:endParaRPr lang="en-GB"/>
        </a:p>
      </dgm:t>
    </dgm:pt>
    <dgm:pt modelId="{A98FD6F4-DE14-704A-B1D6-1BD81978FEB1}">
      <dgm:prSet custT="1"/>
      <dgm:spPr>
        <a:noFill/>
      </dgm:spPr>
      <dgm:t>
        <a:bodyPr/>
        <a:lstStyle/>
        <a:p>
          <a:pPr marL="0" indent="0">
            <a:lnSpc>
              <a:spcPct val="150000"/>
            </a:lnSpc>
            <a:spcBef>
              <a:spcPts val="0"/>
            </a:spcBef>
            <a:spcAft>
              <a:spcPts val="600"/>
            </a:spcAft>
          </a:pPr>
          <a:r>
            <a:rPr lang="en-AU" sz="1600" dirty="0">
              <a:solidFill>
                <a:schemeClr val="tx1"/>
              </a:solidFill>
            </a:rPr>
            <a:t> Establish a Psychosocial Risk Profile for each Business Unit</a:t>
          </a:r>
        </a:p>
      </dgm:t>
    </dgm:pt>
    <dgm:pt modelId="{998BA7A5-5617-4544-B296-6AD6C5B33A21}" type="parTrans" cxnId="{D75DEC8D-E799-EB43-98A2-091EBD7CE386}">
      <dgm:prSet/>
      <dgm:spPr/>
      <dgm:t>
        <a:bodyPr/>
        <a:lstStyle/>
        <a:p>
          <a:endParaRPr lang="en-GB"/>
        </a:p>
      </dgm:t>
    </dgm:pt>
    <dgm:pt modelId="{73A5CA38-4DA0-0149-A0AA-9E6E3FB7D527}" type="sibTrans" cxnId="{D75DEC8D-E799-EB43-98A2-091EBD7CE386}">
      <dgm:prSet/>
      <dgm:spPr/>
      <dgm:t>
        <a:bodyPr/>
        <a:lstStyle/>
        <a:p>
          <a:endParaRPr lang="en-GB"/>
        </a:p>
      </dgm:t>
    </dgm:pt>
    <dgm:pt modelId="{5D4ED06F-4ADB-A24B-95FE-4D5F73DE58F2}">
      <dgm:prSet custT="1"/>
      <dgm:spPr>
        <a:noFill/>
      </dgm:spPr>
      <dgm:t>
        <a:bodyPr/>
        <a:lstStyle/>
        <a:p>
          <a:pPr marL="0" indent="0">
            <a:lnSpc>
              <a:spcPct val="150000"/>
            </a:lnSpc>
            <a:spcBef>
              <a:spcPts val="0"/>
            </a:spcBef>
            <a:spcAft>
              <a:spcPts val="600"/>
            </a:spcAft>
            <a:buSzPct val="100000"/>
            <a:buFont typeface="Arial" panose="020B0604020202020204" pitchFamily="34" charset="0"/>
            <a:buChar char="•"/>
          </a:pPr>
          <a:r>
            <a:rPr lang="en-AU" sz="1600" dirty="0">
              <a:solidFill>
                <a:schemeClr val="tx1"/>
              </a:solidFill>
            </a:rPr>
            <a:t> </a:t>
          </a:r>
          <a:r>
            <a:rPr lang="en-GB" sz="1600" dirty="0">
              <a:solidFill>
                <a:schemeClr val="tx1"/>
              </a:solidFill>
            </a:rPr>
            <a:t>Establish Competencies &amp; Expectations</a:t>
          </a:r>
          <a:endParaRPr lang="en-AU" sz="1600" dirty="0">
            <a:solidFill>
              <a:schemeClr val="tx1"/>
            </a:solidFill>
          </a:endParaRPr>
        </a:p>
      </dgm:t>
    </dgm:pt>
    <dgm:pt modelId="{61101DB1-564A-D840-9D9B-AFA63669A7DB}" type="parTrans" cxnId="{2FE2FAD3-85CD-E843-ABF8-E176D6CE1F03}">
      <dgm:prSet/>
      <dgm:spPr/>
      <dgm:t>
        <a:bodyPr/>
        <a:lstStyle/>
        <a:p>
          <a:endParaRPr lang="en-GB"/>
        </a:p>
      </dgm:t>
    </dgm:pt>
    <dgm:pt modelId="{E40411BA-53E0-0649-B601-A5B4B88DFB74}" type="sibTrans" cxnId="{2FE2FAD3-85CD-E843-ABF8-E176D6CE1F03}">
      <dgm:prSet/>
      <dgm:spPr/>
      <dgm:t>
        <a:bodyPr/>
        <a:lstStyle/>
        <a:p>
          <a:endParaRPr lang="en-GB"/>
        </a:p>
      </dgm:t>
    </dgm:pt>
    <dgm:pt modelId="{D9237042-2EE7-2E4A-8996-81A587798A5A}">
      <dgm:prSet custT="1"/>
      <dgm:spPr>
        <a:noFill/>
      </dgm:spPr>
      <dgm:t>
        <a:bodyPr/>
        <a:lstStyle/>
        <a:p>
          <a:pPr marL="0" indent="0">
            <a:lnSpc>
              <a:spcPct val="150000"/>
            </a:lnSpc>
            <a:spcBef>
              <a:spcPts val="0"/>
            </a:spcBef>
            <a:spcAft>
              <a:spcPts val="600"/>
            </a:spcAft>
          </a:pPr>
          <a:r>
            <a:rPr lang="en-AU" sz="1600" dirty="0">
              <a:solidFill>
                <a:schemeClr val="tx1"/>
              </a:solidFill>
            </a:rPr>
            <a:t> Identify or Develop Controls</a:t>
          </a:r>
        </a:p>
      </dgm:t>
    </dgm:pt>
    <dgm:pt modelId="{5A315CCB-83E6-D644-B9C3-C54DF3224C06}" type="parTrans" cxnId="{27DD140E-47BD-B24D-ADE6-244B4155A57C}">
      <dgm:prSet/>
      <dgm:spPr/>
      <dgm:t>
        <a:bodyPr/>
        <a:lstStyle/>
        <a:p>
          <a:endParaRPr lang="en-GB"/>
        </a:p>
      </dgm:t>
    </dgm:pt>
    <dgm:pt modelId="{FC0D4C37-E69B-4D4A-B185-A0884BED665C}" type="sibTrans" cxnId="{27DD140E-47BD-B24D-ADE6-244B4155A57C}">
      <dgm:prSet/>
      <dgm:spPr/>
      <dgm:t>
        <a:bodyPr/>
        <a:lstStyle/>
        <a:p>
          <a:endParaRPr lang="en-GB"/>
        </a:p>
      </dgm:t>
    </dgm:pt>
    <dgm:pt modelId="{3779CDF5-3624-FD4A-93B3-B2D8B3F4D60F}">
      <dgm:prSet custT="1"/>
      <dgm:spPr>
        <a:noFill/>
      </dgm:spPr>
      <dgm:t>
        <a:bodyPr/>
        <a:lstStyle/>
        <a:p>
          <a:pPr marL="0" indent="0">
            <a:lnSpc>
              <a:spcPct val="150000"/>
            </a:lnSpc>
            <a:spcBef>
              <a:spcPts val="0"/>
            </a:spcBef>
            <a:spcAft>
              <a:spcPts val="600"/>
            </a:spcAft>
          </a:pPr>
          <a:r>
            <a:rPr lang="en-AU" sz="1600" dirty="0">
              <a:solidFill>
                <a:schemeClr val="tx1"/>
              </a:solidFill>
            </a:rPr>
            <a:t> Target High-Risk Roles</a:t>
          </a:r>
        </a:p>
      </dgm:t>
    </dgm:pt>
    <dgm:pt modelId="{354BA11C-8FF8-F240-9A3C-2DF38FB4B131}" type="parTrans" cxnId="{C8B1860D-4B65-6549-8012-FFFD36DC23B0}">
      <dgm:prSet/>
      <dgm:spPr/>
      <dgm:t>
        <a:bodyPr/>
        <a:lstStyle/>
        <a:p>
          <a:endParaRPr lang="en-GB"/>
        </a:p>
      </dgm:t>
    </dgm:pt>
    <dgm:pt modelId="{CC0BDFD7-258E-604C-ACA2-433190B1BD24}" type="sibTrans" cxnId="{C8B1860D-4B65-6549-8012-FFFD36DC23B0}">
      <dgm:prSet/>
      <dgm:spPr/>
      <dgm:t>
        <a:bodyPr/>
        <a:lstStyle/>
        <a:p>
          <a:endParaRPr lang="en-GB"/>
        </a:p>
      </dgm:t>
    </dgm:pt>
    <dgm:pt modelId="{487E2DE3-AE6E-8D48-B401-E9A3B5767892}">
      <dgm:prSet custT="1"/>
      <dgm:spPr>
        <a:noFill/>
      </dgm:spPr>
      <dgm:t>
        <a:bodyPr/>
        <a:lstStyle/>
        <a:p>
          <a:pPr marL="0" indent="0">
            <a:lnSpc>
              <a:spcPct val="150000"/>
            </a:lnSpc>
            <a:spcBef>
              <a:spcPts val="0"/>
            </a:spcBef>
            <a:spcAft>
              <a:spcPts val="600"/>
            </a:spcAft>
            <a:buSzPct val="100000"/>
            <a:buFont typeface="Arial" panose="020B0604020202020204" pitchFamily="34" charset="0"/>
            <a:buChar char="•"/>
          </a:pPr>
          <a:r>
            <a:rPr lang="en-GB" sz="1600" dirty="0">
              <a:solidFill>
                <a:schemeClr val="tx1"/>
              </a:solidFill>
            </a:rPr>
            <a:t> Train, Coach and Mentor</a:t>
          </a:r>
          <a:endParaRPr lang="en-AU" sz="1600" dirty="0">
            <a:solidFill>
              <a:schemeClr val="tx1"/>
            </a:solidFill>
          </a:endParaRPr>
        </a:p>
      </dgm:t>
    </dgm:pt>
    <dgm:pt modelId="{6F243BB9-21A6-1448-8FEB-A1B2F74F2C53}" type="parTrans" cxnId="{E46C8A5E-852A-3146-98DA-3035959B72E3}">
      <dgm:prSet/>
      <dgm:spPr/>
      <dgm:t>
        <a:bodyPr/>
        <a:lstStyle/>
        <a:p>
          <a:endParaRPr lang="en-GB"/>
        </a:p>
      </dgm:t>
    </dgm:pt>
    <dgm:pt modelId="{CAEDA203-9468-F940-835A-B2957287DF77}" type="sibTrans" cxnId="{E46C8A5E-852A-3146-98DA-3035959B72E3}">
      <dgm:prSet/>
      <dgm:spPr/>
      <dgm:t>
        <a:bodyPr/>
        <a:lstStyle/>
        <a:p>
          <a:endParaRPr lang="en-GB"/>
        </a:p>
      </dgm:t>
    </dgm:pt>
    <dgm:pt modelId="{574F4E8E-CFAB-3C43-825E-FCCD358E2F37}">
      <dgm:prSet custT="1"/>
      <dgm:spPr>
        <a:noFill/>
      </dgm:spPr>
      <dgm:t>
        <a:bodyPr/>
        <a:lstStyle/>
        <a:p>
          <a:pPr marL="0" indent="0">
            <a:lnSpc>
              <a:spcPct val="150000"/>
            </a:lnSpc>
            <a:spcBef>
              <a:spcPts val="0"/>
            </a:spcBef>
            <a:spcAft>
              <a:spcPts val="600"/>
            </a:spcAft>
            <a:buSzPct val="100000"/>
            <a:buFont typeface="Arial" panose="020B0604020202020204" pitchFamily="34" charset="0"/>
            <a:buChar char="•"/>
          </a:pPr>
          <a:r>
            <a:rPr lang="en-GB" sz="1600" dirty="0">
              <a:solidFill>
                <a:schemeClr val="tx1"/>
              </a:solidFill>
            </a:rPr>
            <a:t> Integrate MHW KPI’s</a:t>
          </a:r>
          <a:endParaRPr lang="en-AU" sz="1600" dirty="0">
            <a:solidFill>
              <a:schemeClr val="tx1"/>
            </a:solidFill>
          </a:endParaRPr>
        </a:p>
      </dgm:t>
    </dgm:pt>
    <dgm:pt modelId="{2F5E15C1-0502-3B48-A06D-11B17D7CBDDC}" type="parTrans" cxnId="{ECC18A54-6CCB-F748-9D05-851417391FEE}">
      <dgm:prSet/>
      <dgm:spPr/>
      <dgm:t>
        <a:bodyPr/>
        <a:lstStyle/>
        <a:p>
          <a:endParaRPr lang="en-GB"/>
        </a:p>
      </dgm:t>
    </dgm:pt>
    <dgm:pt modelId="{109AB7E9-9D08-7346-B179-72A19B96627C}" type="sibTrans" cxnId="{ECC18A54-6CCB-F748-9D05-851417391FEE}">
      <dgm:prSet/>
      <dgm:spPr/>
      <dgm:t>
        <a:bodyPr/>
        <a:lstStyle/>
        <a:p>
          <a:endParaRPr lang="en-GB"/>
        </a:p>
      </dgm:t>
    </dgm:pt>
    <dgm:pt modelId="{38FDF07D-5BB2-D444-B8E8-1A81682C03E1}">
      <dgm:prSet custT="1"/>
      <dgm:spPr>
        <a:noFill/>
      </dgm:spPr>
      <dgm:t>
        <a:bodyPr/>
        <a:lstStyle/>
        <a:p>
          <a:pPr>
            <a:buSzPct val="100000"/>
            <a:buFont typeface="Arial" panose="020B0604020202020204" pitchFamily="34" charset="0"/>
            <a:buChar char="•"/>
          </a:pPr>
          <a:endParaRPr lang="en-GB" sz="1400" dirty="0">
            <a:solidFill>
              <a:schemeClr val="tx1"/>
            </a:solidFill>
          </a:endParaRPr>
        </a:p>
      </dgm:t>
    </dgm:pt>
    <dgm:pt modelId="{2E7BD5E4-80A9-5140-BE84-E98D8F6A72E0}" type="sibTrans" cxnId="{2789A17F-F863-464B-B38F-23E91C2BC9A3}">
      <dgm:prSet/>
      <dgm:spPr/>
      <dgm:t>
        <a:bodyPr/>
        <a:lstStyle/>
        <a:p>
          <a:endParaRPr lang="en-GB"/>
        </a:p>
      </dgm:t>
    </dgm:pt>
    <dgm:pt modelId="{8375BC5C-C304-F241-81ED-D36A6366D822}" type="parTrans" cxnId="{2789A17F-F863-464B-B38F-23E91C2BC9A3}">
      <dgm:prSet/>
      <dgm:spPr/>
      <dgm:t>
        <a:bodyPr/>
        <a:lstStyle/>
        <a:p>
          <a:endParaRPr lang="en-GB"/>
        </a:p>
      </dgm:t>
    </dgm:pt>
    <dgm:pt modelId="{54284176-E7C0-0A4E-86B5-4304967909E0}">
      <dgm:prSet custT="1"/>
      <dgm:spPr>
        <a:noFill/>
      </dgm:spPr>
      <dgm:t>
        <a:bodyPr/>
        <a:lstStyle/>
        <a:p>
          <a:pPr marL="0" indent="0">
            <a:lnSpc>
              <a:spcPct val="150000"/>
            </a:lnSpc>
            <a:spcBef>
              <a:spcPts val="0"/>
            </a:spcBef>
            <a:spcAft>
              <a:spcPts val="600"/>
            </a:spcAft>
          </a:pPr>
          <a:r>
            <a:rPr lang="en-AU" sz="1600" dirty="0">
              <a:solidFill>
                <a:schemeClr val="tx1"/>
              </a:solidFill>
            </a:rPr>
            <a:t> Identify MH Champions</a:t>
          </a:r>
        </a:p>
      </dgm:t>
    </dgm:pt>
    <dgm:pt modelId="{C06FC832-8CEE-9D4C-A7BA-F12071DE5086}" type="parTrans" cxnId="{12F37304-AFCA-4849-BA8E-8B3A43278374}">
      <dgm:prSet/>
      <dgm:spPr/>
      <dgm:t>
        <a:bodyPr/>
        <a:lstStyle/>
        <a:p>
          <a:endParaRPr lang="en-GB"/>
        </a:p>
      </dgm:t>
    </dgm:pt>
    <dgm:pt modelId="{6C6F7D67-DC1A-7344-A214-6CBA7B126C5B}" type="sibTrans" cxnId="{12F37304-AFCA-4849-BA8E-8B3A43278374}">
      <dgm:prSet/>
      <dgm:spPr/>
      <dgm:t>
        <a:bodyPr/>
        <a:lstStyle/>
        <a:p>
          <a:endParaRPr lang="en-GB"/>
        </a:p>
      </dgm:t>
    </dgm:pt>
    <dgm:pt modelId="{6EFE52C4-98CF-3442-8ADA-621E4F0B46F1}">
      <dgm:prSet custT="1"/>
      <dgm:spPr>
        <a:noFill/>
      </dgm:spPr>
      <dgm:t>
        <a:bodyPr/>
        <a:lstStyle/>
        <a:p>
          <a:pPr marL="0" indent="0">
            <a:lnSpc>
              <a:spcPct val="150000"/>
            </a:lnSpc>
            <a:spcBef>
              <a:spcPts val="0"/>
            </a:spcBef>
            <a:spcAft>
              <a:spcPts val="600"/>
            </a:spcAft>
          </a:pPr>
          <a:r>
            <a:rPr lang="en-AU" sz="1600" dirty="0">
              <a:solidFill>
                <a:schemeClr val="tx1"/>
              </a:solidFill>
            </a:rPr>
            <a:t> Identify &amp; Assess Psychosocial Hazards</a:t>
          </a:r>
        </a:p>
      </dgm:t>
    </dgm:pt>
    <dgm:pt modelId="{3D771937-1A15-7B43-9E1D-C7ED366CDE24}" type="parTrans" cxnId="{C951BA19-E1BC-9E4C-8379-A7369FB1F6DD}">
      <dgm:prSet/>
      <dgm:spPr/>
      <dgm:t>
        <a:bodyPr/>
        <a:lstStyle/>
        <a:p>
          <a:endParaRPr lang="en-GB"/>
        </a:p>
      </dgm:t>
    </dgm:pt>
    <dgm:pt modelId="{D2CD6F15-D9CE-B141-88D6-9C0537E3B27A}" type="sibTrans" cxnId="{C951BA19-E1BC-9E4C-8379-A7369FB1F6DD}">
      <dgm:prSet/>
      <dgm:spPr/>
      <dgm:t>
        <a:bodyPr/>
        <a:lstStyle/>
        <a:p>
          <a:endParaRPr lang="en-GB"/>
        </a:p>
      </dgm:t>
    </dgm:pt>
    <dgm:pt modelId="{ECA5AEF2-D9D4-5549-88A7-132F046F32BE}">
      <dgm:prSet custT="1"/>
      <dgm:spPr>
        <a:noFill/>
      </dgm:spPr>
      <dgm:t>
        <a:bodyPr/>
        <a:lstStyle/>
        <a:p>
          <a:pPr marL="0" indent="0">
            <a:lnSpc>
              <a:spcPct val="150000"/>
            </a:lnSpc>
            <a:spcBef>
              <a:spcPts val="0"/>
            </a:spcBef>
            <a:spcAft>
              <a:spcPts val="600"/>
            </a:spcAft>
          </a:pPr>
          <a:r>
            <a:rPr lang="en-AU" sz="1600" dirty="0">
              <a:solidFill>
                <a:schemeClr val="tx1"/>
              </a:solidFill>
            </a:rPr>
            <a:t> Review Control Effectiveness (e.g. EAP)</a:t>
          </a:r>
        </a:p>
      </dgm:t>
    </dgm:pt>
    <dgm:pt modelId="{77C35814-9964-AB45-9FED-3402D976AF12}" type="parTrans" cxnId="{2B26D5E2-83AD-E348-8AED-F196BC1FC4B6}">
      <dgm:prSet/>
      <dgm:spPr/>
      <dgm:t>
        <a:bodyPr/>
        <a:lstStyle/>
        <a:p>
          <a:endParaRPr lang="en-GB"/>
        </a:p>
      </dgm:t>
    </dgm:pt>
    <dgm:pt modelId="{27B2F0A0-24F9-B342-A7A2-2FEDB14C65BC}" type="sibTrans" cxnId="{2B26D5E2-83AD-E348-8AED-F196BC1FC4B6}">
      <dgm:prSet/>
      <dgm:spPr/>
      <dgm:t>
        <a:bodyPr/>
        <a:lstStyle/>
        <a:p>
          <a:endParaRPr lang="en-GB"/>
        </a:p>
      </dgm:t>
    </dgm:pt>
    <dgm:pt modelId="{94C962A4-FC1A-F34A-A74F-848925AC84B2}">
      <dgm:prSet custT="1"/>
      <dgm:spPr>
        <a:noFill/>
      </dgm:spPr>
      <dgm:t>
        <a:bodyPr/>
        <a:lstStyle/>
        <a:p>
          <a:pPr marL="0" indent="0">
            <a:lnSpc>
              <a:spcPct val="150000"/>
            </a:lnSpc>
            <a:spcBef>
              <a:spcPts val="0"/>
            </a:spcBef>
            <a:spcAft>
              <a:spcPts val="600"/>
            </a:spcAft>
          </a:pPr>
          <a:r>
            <a:rPr lang="en-AU" sz="1600" dirty="0">
              <a:solidFill>
                <a:schemeClr val="tx1"/>
              </a:solidFill>
            </a:rPr>
            <a:t> High Functioning Peer Support Network</a:t>
          </a:r>
        </a:p>
      </dgm:t>
    </dgm:pt>
    <dgm:pt modelId="{3A11B30E-C42E-A44F-8698-3EFAF812A9E1}" type="parTrans" cxnId="{E9A37620-3E0D-014C-A752-7783F1783D1E}">
      <dgm:prSet/>
      <dgm:spPr/>
      <dgm:t>
        <a:bodyPr/>
        <a:lstStyle/>
        <a:p>
          <a:endParaRPr lang="en-GB"/>
        </a:p>
      </dgm:t>
    </dgm:pt>
    <dgm:pt modelId="{71D56424-114D-074C-BD73-F70D991DCF86}" type="sibTrans" cxnId="{E9A37620-3E0D-014C-A752-7783F1783D1E}">
      <dgm:prSet/>
      <dgm:spPr/>
      <dgm:t>
        <a:bodyPr/>
        <a:lstStyle/>
        <a:p>
          <a:endParaRPr lang="en-GB"/>
        </a:p>
      </dgm:t>
    </dgm:pt>
    <dgm:pt modelId="{1CF20663-A937-DA4F-91F1-938D317820A1}">
      <dgm:prSet custT="1"/>
      <dgm:spPr>
        <a:noFill/>
      </dgm:spPr>
      <dgm:t>
        <a:bodyPr/>
        <a:lstStyle/>
        <a:p>
          <a:pPr marL="0" indent="0">
            <a:lnSpc>
              <a:spcPct val="150000"/>
            </a:lnSpc>
            <a:spcBef>
              <a:spcPts val="0"/>
            </a:spcBef>
            <a:spcAft>
              <a:spcPts val="600"/>
            </a:spcAft>
          </a:pPr>
          <a:r>
            <a:rPr lang="en-AU" sz="1600" dirty="0">
              <a:solidFill>
                <a:schemeClr val="tx1"/>
              </a:solidFill>
            </a:rPr>
            <a:t>Support for Leaders</a:t>
          </a:r>
        </a:p>
      </dgm:t>
    </dgm:pt>
    <dgm:pt modelId="{949043F5-0E4E-3D4B-BD61-E2C3CF8C704A}" type="parTrans" cxnId="{E0606A63-C07F-1B4C-8239-207FC5E12E18}">
      <dgm:prSet/>
      <dgm:spPr/>
      <dgm:t>
        <a:bodyPr/>
        <a:lstStyle/>
        <a:p>
          <a:endParaRPr lang="en-GB"/>
        </a:p>
      </dgm:t>
    </dgm:pt>
    <dgm:pt modelId="{F96EA31A-C5F7-744B-806A-1EA00BF2BDDA}" type="sibTrans" cxnId="{E0606A63-C07F-1B4C-8239-207FC5E12E18}">
      <dgm:prSet/>
      <dgm:spPr/>
      <dgm:t>
        <a:bodyPr/>
        <a:lstStyle/>
        <a:p>
          <a:endParaRPr lang="en-GB"/>
        </a:p>
      </dgm:t>
    </dgm:pt>
    <dgm:pt modelId="{D5F67D14-D5A5-A144-B8AD-ECBEE98C42A4}">
      <dgm:prSet custT="1"/>
      <dgm:spPr>
        <a:noFill/>
      </dgm:spPr>
      <dgm:t>
        <a:bodyPr/>
        <a:lstStyle/>
        <a:p>
          <a:pPr marL="0" indent="0">
            <a:lnSpc>
              <a:spcPct val="150000"/>
            </a:lnSpc>
            <a:spcBef>
              <a:spcPts val="0"/>
            </a:spcBef>
            <a:spcAft>
              <a:spcPts val="600"/>
            </a:spcAft>
          </a:pPr>
          <a:r>
            <a:rPr lang="en-AU" sz="1600" dirty="0">
              <a:solidFill>
                <a:schemeClr val="tx1"/>
              </a:solidFill>
            </a:rPr>
            <a:t> Develop MHW Programs, Polices &amp; Procedures</a:t>
          </a:r>
        </a:p>
      </dgm:t>
    </dgm:pt>
    <dgm:pt modelId="{0D34D22C-3363-4149-9D65-145A110344D8}" type="parTrans" cxnId="{584D321A-57DE-B14C-B539-4105075B329C}">
      <dgm:prSet/>
      <dgm:spPr/>
      <dgm:t>
        <a:bodyPr/>
        <a:lstStyle/>
        <a:p>
          <a:endParaRPr lang="en-GB"/>
        </a:p>
      </dgm:t>
    </dgm:pt>
    <dgm:pt modelId="{A12BFAA1-B1F9-7E48-8208-0B9D2CB38DA7}" type="sibTrans" cxnId="{584D321A-57DE-B14C-B539-4105075B329C}">
      <dgm:prSet/>
      <dgm:spPr/>
      <dgm:t>
        <a:bodyPr/>
        <a:lstStyle/>
        <a:p>
          <a:endParaRPr lang="en-GB"/>
        </a:p>
      </dgm:t>
    </dgm:pt>
    <dgm:pt modelId="{A0AF85A1-C89B-5A48-9953-772AFD5CC4F6}">
      <dgm:prSet custT="1"/>
      <dgm:spPr>
        <a:noFill/>
      </dgm:spPr>
      <dgm:t>
        <a:bodyPr/>
        <a:lstStyle/>
        <a:p>
          <a:endParaRPr lang="en-AU" sz="1600" dirty="0">
            <a:solidFill>
              <a:schemeClr val="tx1"/>
            </a:solidFill>
          </a:endParaRPr>
        </a:p>
      </dgm:t>
    </dgm:pt>
    <dgm:pt modelId="{E3AFA3CD-FFFE-B34D-AD3E-9895E0B63A77}" type="sibTrans" cxnId="{8BA09968-8AE1-2343-BBA6-824465BBF244}">
      <dgm:prSet/>
      <dgm:spPr/>
      <dgm:t>
        <a:bodyPr/>
        <a:lstStyle/>
        <a:p>
          <a:endParaRPr lang="en-GB"/>
        </a:p>
      </dgm:t>
    </dgm:pt>
    <dgm:pt modelId="{9A855F5B-8FFD-DD42-90CC-D94B8F06FD16}" type="parTrans" cxnId="{8BA09968-8AE1-2343-BBA6-824465BBF244}">
      <dgm:prSet/>
      <dgm:spPr/>
      <dgm:t>
        <a:bodyPr/>
        <a:lstStyle/>
        <a:p>
          <a:endParaRPr lang="en-GB"/>
        </a:p>
      </dgm:t>
    </dgm:pt>
    <dgm:pt modelId="{30F5DB95-8A84-8C43-8AEA-F9CE0B44D520}" type="pres">
      <dgm:prSet presAssocID="{59581E98-B5E9-0942-911E-EA1CF42AC334}" presName="Name0" presStyleCnt="0">
        <dgm:presLayoutVars>
          <dgm:dir/>
          <dgm:resizeHandles val="exact"/>
        </dgm:presLayoutVars>
      </dgm:prSet>
      <dgm:spPr/>
    </dgm:pt>
    <dgm:pt modelId="{56FC2642-D2F3-FB4E-AFAD-7733FE684543}" type="pres">
      <dgm:prSet presAssocID="{59581E98-B5E9-0942-911E-EA1CF42AC334}" presName="fgShape" presStyleLbl="fgShp" presStyleIdx="0" presStyleCnt="1" custLinFactY="35926" custLinFactNeighborX="0" custLinFactNeighborY="100000"/>
      <dgm:spPr>
        <a:noFill/>
        <a:ln>
          <a:noFill/>
        </a:ln>
      </dgm:spPr>
    </dgm:pt>
    <dgm:pt modelId="{A2255B51-657C-D54C-B711-E6C1A3EF9F87}" type="pres">
      <dgm:prSet presAssocID="{59581E98-B5E9-0942-911E-EA1CF42AC334}" presName="linComp" presStyleCnt="0"/>
      <dgm:spPr/>
    </dgm:pt>
    <dgm:pt modelId="{0D7FBF90-9561-E24B-AF79-D71FA483858A}" type="pres">
      <dgm:prSet presAssocID="{38FDF07D-5BB2-D444-B8E8-1A81682C03E1}" presName="compNode" presStyleCnt="0"/>
      <dgm:spPr/>
    </dgm:pt>
    <dgm:pt modelId="{00F02965-216F-1448-94CB-93BC9CBC8D8C}" type="pres">
      <dgm:prSet presAssocID="{38FDF07D-5BB2-D444-B8E8-1A81682C03E1}" presName="bkgdShape" presStyleLbl="node1" presStyleIdx="0" presStyleCnt="4"/>
      <dgm:spPr/>
    </dgm:pt>
    <dgm:pt modelId="{08223293-725E-A341-8686-8EC20C07C0E9}" type="pres">
      <dgm:prSet presAssocID="{38FDF07D-5BB2-D444-B8E8-1A81682C03E1}" presName="nodeTx" presStyleLbl="node1" presStyleIdx="0" presStyleCnt="4">
        <dgm:presLayoutVars>
          <dgm:bulletEnabled val="1"/>
        </dgm:presLayoutVars>
      </dgm:prSet>
      <dgm:spPr/>
    </dgm:pt>
    <dgm:pt modelId="{A127C88B-AFB6-774D-B371-5B0C3B08831A}" type="pres">
      <dgm:prSet presAssocID="{38FDF07D-5BB2-D444-B8E8-1A81682C03E1}" presName="invisiNode" presStyleLbl="node1" presStyleIdx="0" presStyleCnt="4"/>
      <dgm:spPr/>
    </dgm:pt>
    <dgm:pt modelId="{13D70A7D-1692-7045-AB6D-FB51F2D1E426}" type="pres">
      <dgm:prSet presAssocID="{38FDF07D-5BB2-D444-B8E8-1A81682C03E1}" presName="imagNode" presStyleLbl="fgImgPlace1" presStyleIdx="0" presStyleCnt="4"/>
      <dgm:spPr>
        <a:blipFill>
          <a:blip xmlns:r="http://schemas.openxmlformats.org/officeDocument/2006/relationships" r:embed="rId1">
            <a:biLevel thresh="75000"/>
            <a:extLst>
              <a:ext uri="{28A0092B-C50C-407E-A947-70E740481C1C}">
                <a14:useLocalDpi xmlns:a14="http://schemas.microsoft.com/office/drawing/2010/main" val="0"/>
              </a:ext>
            </a:extLst>
          </a:blip>
          <a:srcRect/>
          <a:stretch>
            <a:fillRect l="-7000" r="-7000"/>
          </a:stretch>
        </a:blipFill>
        <a:ln>
          <a:solidFill>
            <a:schemeClr val="accent1"/>
          </a:solidFill>
        </a:ln>
      </dgm:spPr>
    </dgm:pt>
    <dgm:pt modelId="{70FD71B2-92DB-9F4D-A239-462FEF9F461E}" type="pres">
      <dgm:prSet presAssocID="{2E7BD5E4-80A9-5140-BE84-E98D8F6A72E0}" presName="sibTrans" presStyleLbl="sibTrans2D1" presStyleIdx="0" presStyleCnt="0"/>
      <dgm:spPr/>
    </dgm:pt>
    <dgm:pt modelId="{4B632E33-D39D-7E42-B57B-8FB49A386160}" type="pres">
      <dgm:prSet presAssocID="{01B9BA74-0579-064C-9240-FF5DFCA8053C}" presName="compNode" presStyleCnt="0"/>
      <dgm:spPr/>
    </dgm:pt>
    <dgm:pt modelId="{EE903F91-5131-9246-90E2-0325F64AEF58}" type="pres">
      <dgm:prSet presAssocID="{01B9BA74-0579-064C-9240-FF5DFCA8053C}" presName="bkgdShape" presStyleLbl="node1" presStyleIdx="1" presStyleCnt="4"/>
      <dgm:spPr/>
    </dgm:pt>
    <dgm:pt modelId="{08139B29-A822-B54E-BB84-611EE321A925}" type="pres">
      <dgm:prSet presAssocID="{01B9BA74-0579-064C-9240-FF5DFCA8053C}" presName="nodeTx" presStyleLbl="node1" presStyleIdx="1" presStyleCnt="4">
        <dgm:presLayoutVars>
          <dgm:bulletEnabled val="1"/>
        </dgm:presLayoutVars>
      </dgm:prSet>
      <dgm:spPr/>
    </dgm:pt>
    <dgm:pt modelId="{DA25EA2E-6CB3-B642-9064-3F9984B8F390}" type="pres">
      <dgm:prSet presAssocID="{01B9BA74-0579-064C-9240-FF5DFCA8053C}" presName="invisiNode" presStyleLbl="node1" presStyleIdx="1" presStyleCnt="4"/>
      <dgm:spPr/>
    </dgm:pt>
    <dgm:pt modelId="{C30DAE80-2EF6-CD40-8D77-05DF6585F8AA}" type="pres">
      <dgm:prSet presAssocID="{01B9BA74-0579-064C-9240-FF5DFCA8053C}" presName="imagNode" presStyleLbl="fgImgPlace1" presStyleIdx="1" presStyleCnt="4"/>
      <dgm:spPr>
        <a:blipFill>
          <a:blip xmlns:r="http://schemas.openxmlformats.org/officeDocument/2006/relationships" r:embed="rId2">
            <a:biLevel thresh="75000"/>
          </a:blip>
          <a:srcRect/>
          <a:stretch>
            <a:fillRect l="-3000" r="-3000"/>
          </a:stretch>
        </a:blipFill>
        <a:ln>
          <a:solidFill>
            <a:srgbClr val="FFFF00"/>
          </a:solidFill>
        </a:ln>
      </dgm:spPr>
    </dgm:pt>
    <dgm:pt modelId="{9ED89C14-67FD-7345-819A-6D72DF65C2DD}" type="pres">
      <dgm:prSet presAssocID="{443D2886-24D2-DF4B-ACF6-1C7DA5361C0F}" presName="sibTrans" presStyleLbl="sibTrans2D1" presStyleIdx="0" presStyleCnt="0"/>
      <dgm:spPr/>
    </dgm:pt>
    <dgm:pt modelId="{92BE5FE8-3016-6C4D-A28C-E0ABA1879566}" type="pres">
      <dgm:prSet presAssocID="{2B0655E0-8DBD-F34B-BD72-315FB16C2CA8}" presName="compNode" presStyleCnt="0"/>
      <dgm:spPr/>
    </dgm:pt>
    <dgm:pt modelId="{B73357C3-ABB8-E54A-A0F0-E58668EC8AD1}" type="pres">
      <dgm:prSet presAssocID="{2B0655E0-8DBD-F34B-BD72-315FB16C2CA8}" presName="bkgdShape" presStyleLbl="node1" presStyleIdx="2" presStyleCnt="4"/>
      <dgm:spPr/>
    </dgm:pt>
    <dgm:pt modelId="{42223C0A-120C-8C4C-87E2-4F832860B3F9}" type="pres">
      <dgm:prSet presAssocID="{2B0655E0-8DBD-F34B-BD72-315FB16C2CA8}" presName="nodeTx" presStyleLbl="node1" presStyleIdx="2" presStyleCnt="4">
        <dgm:presLayoutVars>
          <dgm:bulletEnabled val="1"/>
        </dgm:presLayoutVars>
      </dgm:prSet>
      <dgm:spPr/>
    </dgm:pt>
    <dgm:pt modelId="{6C891D3C-9E05-1047-9BD8-48985F3A563F}" type="pres">
      <dgm:prSet presAssocID="{2B0655E0-8DBD-F34B-BD72-315FB16C2CA8}" presName="invisiNode" presStyleLbl="node1" presStyleIdx="2" presStyleCnt="4"/>
      <dgm:spPr/>
    </dgm:pt>
    <dgm:pt modelId="{92DA959E-6A19-FA4D-8309-64A4F25176D7}" type="pres">
      <dgm:prSet presAssocID="{2B0655E0-8DBD-F34B-BD72-315FB16C2CA8}" presName="imagNode" presStyleLbl="fgImgPlace1" presStyleIdx="2" presStyleCnt="4"/>
      <dgm:spPr>
        <a:blipFill>
          <a:blip xmlns:r="http://schemas.openxmlformats.org/officeDocument/2006/relationships" r:embed="rId3"/>
          <a:srcRect/>
          <a:stretch>
            <a:fillRect l="-103000" r="-103000"/>
          </a:stretch>
        </a:blipFill>
        <a:ln>
          <a:solidFill>
            <a:srgbClr val="FFC000"/>
          </a:solidFill>
        </a:ln>
      </dgm:spPr>
    </dgm:pt>
    <dgm:pt modelId="{971C4AAF-ECA2-E24E-8843-1D73B283DC39}" type="pres">
      <dgm:prSet presAssocID="{1DE144CC-5EED-EC4C-BD00-63FC0ED68F4C}" presName="sibTrans" presStyleLbl="sibTrans2D1" presStyleIdx="0" presStyleCnt="0"/>
      <dgm:spPr/>
    </dgm:pt>
    <dgm:pt modelId="{5DCF85C3-6896-3A4F-8090-7D9FBC6691BE}" type="pres">
      <dgm:prSet presAssocID="{A0AF85A1-C89B-5A48-9953-772AFD5CC4F6}" presName="compNode" presStyleCnt="0"/>
      <dgm:spPr/>
    </dgm:pt>
    <dgm:pt modelId="{09BFE5FA-3307-7749-93DC-2EA4DA858691}" type="pres">
      <dgm:prSet presAssocID="{A0AF85A1-C89B-5A48-9953-772AFD5CC4F6}" presName="bkgdShape" presStyleLbl="node1" presStyleIdx="3" presStyleCnt="4"/>
      <dgm:spPr/>
    </dgm:pt>
    <dgm:pt modelId="{B1A0D359-1A51-7240-A8CF-5A138CEF8335}" type="pres">
      <dgm:prSet presAssocID="{A0AF85A1-C89B-5A48-9953-772AFD5CC4F6}" presName="nodeTx" presStyleLbl="node1" presStyleIdx="3" presStyleCnt="4">
        <dgm:presLayoutVars>
          <dgm:bulletEnabled val="1"/>
        </dgm:presLayoutVars>
      </dgm:prSet>
      <dgm:spPr/>
    </dgm:pt>
    <dgm:pt modelId="{47C6E8A8-63D1-244C-AC38-924E8810ED96}" type="pres">
      <dgm:prSet presAssocID="{A0AF85A1-C89B-5A48-9953-772AFD5CC4F6}" presName="invisiNode" presStyleLbl="node1" presStyleIdx="3" presStyleCnt="4"/>
      <dgm:spPr/>
    </dgm:pt>
    <dgm:pt modelId="{3E823750-C076-8743-8937-C45C45800B32}" type="pres">
      <dgm:prSet presAssocID="{A0AF85A1-C89B-5A48-9953-772AFD5CC4F6}" presName="imagNode" presStyleLbl="fgImgPlace1" presStyleIdx="3" presStyleCnt="4"/>
      <dgm:spPr>
        <a:blipFill>
          <a:blip xmlns:r="http://schemas.openxmlformats.org/officeDocument/2006/relationships" r:embed="rId4"/>
          <a:srcRect/>
          <a:stretch>
            <a:fillRect l="-37000" r="-37000"/>
          </a:stretch>
        </a:blipFill>
        <a:ln>
          <a:solidFill>
            <a:srgbClr val="FF0000"/>
          </a:solidFill>
        </a:ln>
      </dgm:spPr>
    </dgm:pt>
  </dgm:ptLst>
  <dgm:cxnLst>
    <dgm:cxn modelId="{9BEEDF02-C742-CD40-BC0F-17A98E01BD14}" type="presOf" srcId="{54284176-E7C0-0A4E-86B5-4304967909E0}" destId="{08139B29-A822-B54E-BB84-611EE321A925}" srcOrd="1" destOrd="2" presId="urn:microsoft.com/office/officeart/2005/8/layout/hList7"/>
    <dgm:cxn modelId="{955AB403-13DE-B649-8E2C-E82C3F1F3BCD}" type="presOf" srcId="{2E7BD5E4-80A9-5140-BE84-E98D8F6A72E0}" destId="{70FD71B2-92DB-9F4D-A239-462FEF9F461E}" srcOrd="0" destOrd="0" presId="urn:microsoft.com/office/officeart/2005/8/layout/hList7"/>
    <dgm:cxn modelId="{12F37304-AFCA-4849-BA8E-8B3A43278374}" srcId="{01B9BA74-0579-064C-9240-FF5DFCA8053C}" destId="{54284176-E7C0-0A4E-86B5-4304967909E0}" srcOrd="1" destOrd="0" parTransId="{C06FC832-8CEE-9D4C-A7BA-F12071DE5086}" sibTransId="{6C6F7D67-DC1A-7344-A214-6CBA7B126C5B}"/>
    <dgm:cxn modelId="{4D1A9809-5081-4345-A629-B9FCBB0A9363}" type="presOf" srcId="{A0AF85A1-C89B-5A48-9953-772AFD5CC4F6}" destId="{09BFE5FA-3307-7749-93DC-2EA4DA858691}" srcOrd="0" destOrd="0" presId="urn:microsoft.com/office/officeart/2005/8/layout/hList7"/>
    <dgm:cxn modelId="{A5629A0C-2EF9-3C40-BD9F-0C3D8448DB73}" type="presOf" srcId="{A98FD6F4-DE14-704A-B1D6-1BD81978FEB1}" destId="{42223C0A-120C-8C4C-87E2-4F832860B3F9}" srcOrd="1" destOrd="1" presId="urn:microsoft.com/office/officeart/2005/8/layout/hList7"/>
    <dgm:cxn modelId="{C8B1860D-4B65-6549-8012-FFFD36DC23B0}" srcId="{2B0655E0-8DBD-F34B-BD72-315FB16C2CA8}" destId="{3779CDF5-3624-FD4A-93B3-B2D8B3F4D60F}" srcOrd="2" destOrd="0" parTransId="{354BA11C-8FF8-F240-9A3C-2DF38FB4B131}" sibTransId="{CC0BDFD7-258E-604C-ACA2-433190B1BD24}"/>
    <dgm:cxn modelId="{27DD140E-47BD-B24D-ADE6-244B4155A57C}" srcId="{01B9BA74-0579-064C-9240-FF5DFCA8053C}" destId="{D9237042-2EE7-2E4A-8996-81A587798A5A}" srcOrd="3" destOrd="0" parTransId="{5A315CCB-83E6-D644-B9C3-C54DF3224C06}" sibTransId="{FC0D4C37-E69B-4D4A-B185-A0884BED665C}"/>
    <dgm:cxn modelId="{2B3CDD0F-C904-8C46-8390-FC4A9B109B8D}" type="presOf" srcId="{6EFE52C4-98CF-3442-8ADA-621E4F0B46F1}" destId="{08139B29-A822-B54E-BB84-611EE321A925}" srcOrd="1" destOrd="3" presId="urn:microsoft.com/office/officeart/2005/8/layout/hList7"/>
    <dgm:cxn modelId="{C951BA19-E1BC-9E4C-8379-A7369FB1F6DD}" srcId="{01B9BA74-0579-064C-9240-FF5DFCA8053C}" destId="{6EFE52C4-98CF-3442-8ADA-621E4F0B46F1}" srcOrd="2" destOrd="0" parTransId="{3D771937-1A15-7B43-9E1D-C7ED366CDE24}" sibTransId="{D2CD6F15-D9CE-B141-88D6-9C0537E3B27A}"/>
    <dgm:cxn modelId="{584D321A-57DE-B14C-B539-4105075B329C}" srcId="{38FDF07D-5BB2-D444-B8E8-1A81682C03E1}" destId="{D5F67D14-D5A5-A144-B8AD-ECBEE98C42A4}" srcOrd="3" destOrd="0" parTransId="{0D34D22C-3363-4149-9D65-145A110344D8}" sibTransId="{A12BFAA1-B1F9-7E48-8208-0B9D2CB38DA7}"/>
    <dgm:cxn modelId="{7A7BCC1F-4F12-C04F-81BA-AB96D7B19926}" srcId="{59581E98-B5E9-0942-911E-EA1CF42AC334}" destId="{2B0655E0-8DBD-F34B-BD72-315FB16C2CA8}" srcOrd="2" destOrd="0" parTransId="{193355C4-2A68-F341-9713-B3AD78AFF573}" sibTransId="{1DE144CC-5EED-EC4C-BD00-63FC0ED68F4C}"/>
    <dgm:cxn modelId="{E9A37620-3E0D-014C-A752-7783F1783D1E}" srcId="{A0AF85A1-C89B-5A48-9953-772AFD5CC4F6}" destId="{94C962A4-FC1A-F34A-A74F-848925AC84B2}" srcOrd="1" destOrd="0" parTransId="{3A11B30E-C42E-A44F-8698-3EFAF812A9E1}" sibTransId="{71D56424-114D-074C-BD73-F70D991DCF86}"/>
    <dgm:cxn modelId="{DB911B25-D8EA-3749-B849-A9B155186051}" type="presOf" srcId="{01B9BA74-0579-064C-9240-FF5DFCA8053C}" destId="{08139B29-A822-B54E-BB84-611EE321A925}" srcOrd="1" destOrd="0" presId="urn:microsoft.com/office/officeart/2005/8/layout/hList7"/>
    <dgm:cxn modelId="{63C1822A-4013-3F4D-A47C-BBBBF434CBBA}" type="presOf" srcId="{1CF20663-A937-DA4F-91F1-938D317820A1}" destId="{B1A0D359-1A51-7240-A8CF-5A138CEF8335}" srcOrd="1" destOrd="3" presId="urn:microsoft.com/office/officeart/2005/8/layout/hList7"/>
    <dgm:cxn modelId="{64E30F2E-53B4-B244-A78E-3496161CDE9A}" type="presOf" srcId="{574F4E8E-CFAB-3C43-825E-FCCD358E2F37}" destId="{00F02965-216F-1448-94CB-93BC9CBC8D8C}" srcOrd="0" destOrd="3" presId="urn:microsoft.com/office/officeart/2005/8/layout/hList7"/>
    <dgm:cxn modelId="{090FD22E-8AC3-3049-9759-2184DBBA5824}" srcId="{01B9BA74-0579-064C-9240-FF5DFCA8053C}" destId="{61398A8F-2D8E-F444-93EC-D7453C3B3C7F}" srcOrd="0" destOrd="0" parTransId="{315F8EA8-13D2-EB4B-B110-BB84B0D60E82}" sibTransId="{DF1F743F-F50A-E642-9ADA-8804DC474BE3}"/>
    <dgm:cxn modelId="{21405633-757B-B948-B31F-CB0A07AE9883}" type="presOf" srcId="{2B0655E0-8DBD-F34B-BD72-315FB16C2CA8}" destId="{42223C0A-120C-8C4C-87E2-4F832860B3F9}" srcOrd="1" destOrd="0" presId="urn:microsoft.com/office/officeart/2005/8/layout/hList7"/>
    <dgm:cxn modelId="{B6890B3A-4A9B-604A-A56E-3F44D3D2C064}" type="presOf" srcId="{94C962A4-FC1A-F34A-A74F-848925AC84B2}" destId="{09BFE5FA-3307-7749-93DC-2EA4DA858691}" srcOrd="0" destOrd="2" presId="urn:microsoft.com/office/officeart/2005/8/layout/hList7"/>
    <dgm:cxn modelId="{6084DE3E-F40A-974E-B713-1D639B3F8F69}" type="presOf" srcId="{3779CDF5-3624-FD4A-93B3-B2D8B3F4D60F}" destId="{42223C0A-120C-8C4C-87E2-4F832860B3F9}" srcOrd="1" destOrd="3" presId="urn:microsoft.com/office/officeart/2005/8/layout/hList7"/>
    <dgm:cxn modelId="{93E4AA45-3200-E646-BEFF-92D5939271C0}" type="presOf" srcId="{D9237042-2EE7-2E4A-8996-81A587798A5A}" destId="{EE903F91-5131-9246-90E2-0325F64AEF58}" srcOrd="0" destOrd="4" presId="urn:microsoft.com/office/officeart/2005/8/layout/hList7"/>
    <dgm:cxn modelId="{CFAC5A46-8F0C-2D41-9D52-A2EC6B754A19}" type="presOf" srcId="{1CF20663-A937-DA4F-91F1-938D317820A1}" destId="{09BFE5FA-3307-7749-93DC-2EA4DA858691}" srcOrd="0" destOrd="3" presId="urn:microsoft.com/office/officeart/2005/8/layout/hList7"/>
    <dgm:cxn modelId="{1229CF51-E2DE-6E4C-BAC7-4F4989E03E2D}" type="presOf" srcId="{38FDF07D-5BB2-D444-B8E8-1A81682C03E1}" destId="{00F02965-216F-1448-94CB-93BC9CBC8D8C}" srcOrd="0" destOrd="0" presId="urn:microsoft.com/office/officeart/2005/8/layout/hList7"/>
    <dgm:cxn modelId="{ECC18A54-6CCB-F748-9D05-851417391FEE}" srcId="{38FDF07D-5BB2-D444-B8E8-1A81682C03E1}" destId="{574F4E8E-CFAB-3C43-825E-FCCD358E2F37}" srcOrd="2" destOrd="0" parTransId="{2F5E15C1-0502-3B48-A06D-11B17D7CBDDC}" sibTransId="{109AB7E9-9D08-7346-B179-72A19B96627C}"/>
    <dgm:cxn modelId="{7372B658-5791-254C-83CA-A1B17C9DB50F}" type="presOf" srcId="{61398A8F-2D8E-F444-93EC-D7453C3B3C7F}" destId="{EE903F91-5131-9246-90E2-0325F64AEF58}" srcOrd="0" destOrd="1" presId="urn:microsoft.com/office/officeart/2005/8/layout/hList7"/>
    <dgm:cxn modelId="{E46C8A5E-852A-3146-98DA-3035959B72E3}" srcId="{38FDF07D-5BB2-D444-B8E8-1A81682C03E1}" destId="{487E2DE3-AE6E-8D48-B401-E9A3B5767892}" srcOrd="1" destOrd="0" parTransId="{6F243BB9-21A6-1448-8FEB-A1B2F74F2C53}" sibTransId="{CAEDA203-9468-F940-835A-B2957287DF77}"/>
    <dgm:cxn modelId="{E0606A63-C07F-1B4C-8239-207FC5E12E18}" srcId="{A0AF85A1-C89B-5A48-9953-772AFD5CC4F6}" destId="{1CF20663-A937-DA4F-91F1-938D317820A1}" srcOrd="2" destOrd="0" parTransId="{949043F5-0E4E-3D4B-BD61-E2C3CF8C704A}" sibTransId="{F96EA31A-C5F7-744B-806A-1EA00BF2BDDA}"/>
    <dgm:cxn modelId="{4AA63566-457C-5343-AF10-6B155B44C142}" type="presOf" srcId="{D5F67D14-D5A5-A144-B8AD-ECBEE98C42A4}" destId="{00F02965-216F-1448-94CB-93BC9CBC8D8C}" srcOrd="0" destOrd="4" presId="urn:microsoft.com/office/officeart/2005/8/layout/hList7"/>
    <dgm:cxn modelId="{2C74F067-DFB3-DA4B-95E4-085D79A7CCF4}" type="presOf" srcId="{01B9BA74-0579-064C-9240-FF5DFCA8053C}" destId="{EE903F91-5131-9246-90E2-0325F64AEF58}" srcOrd="0" destOrd="0" presId="urn:microsoft.com/office/officeart/2005/8/layout/hList7"/>
    <dgm:cxn modelId="{8BA09968-8AE1-2343-BBA6-824465BBF244}" srcId="{59581E98-B5E9-0942-911E-EA1CF42AC334}" destId="{A0AF85A1-C89B-5A48-9953-772AFD5CC4F6}" srcOrd="3" destOrd="0" parTransId="{9A855F5B-8FFD-DD42-90CC-D94B8F06FD16}" sibTransId="{E3AFA3CD-FFFE-B34D-AD3E-9895E0B63A77}"/>
    <dgm:cxn modelId="{D8B80672-E212-EA43-B3B9-17C1DD45452C}" srcId="{A0AF85A1-C89B-5A48-9953-772AFD5CC4F6}" destId="{27C2666C-58F2-2E42-8B6D-A4C9D2B6B7B2}" srcOrd="0" destOrd="0" parTransId="{DDAD61FF-2842-1242-9469-9A662266D7D9}" sibTransId="{FB06146D-11B0-C647-9F27-CDCBD8A70C7A}"/>
    <dgm:cxn modelId="{82A9B37C-FF06-274A-A1F2-1F149F8637A1}" type="presOf" srcId="{ECA5AEF2-D9D4-5549-88A7-132F046F32BE}" destId="{42223C0A-120C-8C4C-87E2-4F832860B3F9}" srcOrd="1" destOrd="2" presId="urn:microsoft.com/office/officeart/2005/8/layout/hList7"/>
    <dgm:cxn modelId="{0886D47D-36AB-F74B-A7DC-D41388143DD1}" type="presOf" srcId="{3779CDF5-3624-FD4A-93B3-B2D8B3F4D60F}" destId="{B73357C3-ABB8-E54A-A0F0-E58668EC8AD1}" srcOrd="0" destOrd="3" presId="urn:microsoft.com/office/officeart/2005/8/layout/hList7"/>
    <dgm:cxn modelId="{2789A17F-F863-464B-B38F-23E91C2BC9A3}" srcId="{59581E98-B5E9-0942-911E-EA1CF42AC334}" destId="{38FDF07D-5BB2-D444-B8E8-1A81682C03E1}" srcOrd="0" destOrd="0" parTransId="{8375BC5C-C304-F241-81ED-D36A6366D822}" sibTransId="{2E7BD5E4-80A9-5140-BE84-E98D8F6A72E0}"/>
    <dgm:cxn modelId="{707B698A-0208-8841-B06E-4CFCC3ACABA0}" type="presOf" srcId="{D5F67D14-D5A5-A144-B8AD-ECBEE98C42A4}" destId="{08223293-725E-A341-8686-8EC20C07C0E9}" srcOrd="1" destOrd="4" presId="urn:microsoft.com/office/officeart/2005/8/layout/hList7"/>
    <dgm:cxn modelId="{D75DEC8D-E799-EB43-98A2-091EBD7CE386}" srcId="{2B0655E0-8DBD-F34B-BD72-315FB16C2CA8}" destId="{A98FD6F4-DE14-704A-B1D6-1BD81978FEB1}" srcOrd="0" destOrd="0" parTransId="{998BA7A5-5617-4544-B296-6AD6C5B33A21}" sibTransId="{73A5CA38-4DA0-0149-A0AA-9E6E3FB7D527}"/>
    <dgm:cxn modelId="{AEAC4D8E-10E2-8E44-86DC-B4F01DABD218}" type="presOf" srcId="{59581E98-B5E9-0942-911E-EA1CF42AC334}" destId="{30F5DB95-8A84-8C43-8AEA-F9CE0B44D520}" srcOrd="0" destOrd="0" presId="urn:microsoft.com/office/officeart/2005/8/layout/hList7"/>
    <dgm:cxn modelId="{4821BA91-879C-4F4B-B749-0E696FFE3895}" type="presOf" srcId="{A0AF85A1-C89B-5A48-9953-772AFD5CC4F6}" destId="{B1A0D359-1A51-7240-A8CF-5A138CEF8335}" srcOrd="1" destOrd="0" presId="urn:microsoft.com/office/officeart/2005/8/layout/hList7"/>
    <dgm:cxn modelId="{A78A4296-44A1-FF4D-BEAC-67FFB50769A5}" type="presOf" srcId="{6EFE52C4-98CF-3442-8ADA-621E4F0B46F1}" destId="{EE903F91-5131-9246-90E2-0325F64AEF58}" srcOrd="0" destOrd="3" presId="urn:microsoft.com/office/officeart/2005/8/layout/hList7"/>
    <dgm:cxn modelId="{66A3FB98-A169-064D-B9CA-952A3055F8C3}" type="presOf" srcId="{574F4E8E-CFAB-3C43-825E-FCCD358E2F37}" destId="{08223293-725E-A341-8686-8EC20C07C0E9}" srcOrd="1" destOrd="3" presId="urn:microsoft.com/office/officeart/2005/8/layout/hList7"/>
    <dgm:cxn modelId="{7843EA9B-1DA4-6E48-BD22-FB07B6664799}" type="presOf" srcId="{5D4ED06F-4ADB-A24B-95FE-4D5F73DE58F2}" destId="{08223293-725E-A341-8686-8EC20C07C0E9}" srcOrd="1" destOrd="1" presId="urn:microsoft.com/office/officeart/2005/8/layout/hList7"/>
    <dgm:cxn modelId="{8DB7069C-7EB3-BC46-940B-E87032E0C6AC}" type="presOf" srcId="{27C2666C-58F2-2E42-8B6D-A4C9D2B6B7B2}" destId="{B1A0D359-1A51-7240-A8CF-5A138CEF8335}" srcOrd="1" destOrd="1" presId="urn:microsoft.com/office/officeart/2005/8/layout/hList7"/>
    <dgm:cxn modelId="{FE83E3A1-1E9C-B54E-9599-0190BBD18B3B}" type="presOf" srcId="{D9237042-2EE7-2E4A-8996-81A587798A5A}" destId="{08139B29-A822-B54E-BB84-611EE321A925}" srcOrd="1" destOrd="4" presId="urn:microsoft.com/office/officeart/2005/8/layout/hList7"/>
    <dgm:cxn modelId="{8ACC5CB7-FD4C-9040-92B3-4B8A8564639C}" type="presOf" srcId="{443D2886-24D2-DF4B-ACF6-1C7DA5361C0F}" destId="{9ED89C14-67FD-7345-819A-6D72DF65C2DD}" srcOrd="0" destOrd="0" presId="urn:microsoft.com/office/officeart/2005/8/layout/hList7"/>
    <dgm:cxn modelId="{B6C9C3C5-87A2-1346-826C-5428D9139CA3}" type="presOf" srcId="{38FDF07D-5BB2-D444-B8E8-1A81682C03E1}" destId="{08223293-725E-A341-8686-8EC20C07C0E9}" srcOrd="1" destOrd="0" presId="urn:microsoft.com/office/officeart/2005/8/layout/hList7"/>
    <dgm:cxn modelId="{BD3D68CB-18F9-3E49-BFCC-CBA954E88D26}" type="presOf" srcId="{487E2DE3-AE6E-8D48-B401-E9A3B5767892}" destId="{08223293-725E-A341-8686-8EC20C07C0E9}" srcOrd="1" destOrd="2" presId="urn:microsoft.com/office/officeart/2005/8/layout/hList7"/>
    <dgm:cxn modelId="{2FE2FAD3-85CD-E843-ABF8-E176D6CE1F03}" srcId="{38FDF07D-5BB2-D444-B8E8-1A81682C03E1}" destId="{5D4ED06F-4ADB-A24B-95FE-4D5F73DE58F2}" srcOrd="0" destOrd="0" parTransId="{61101DB1-564A-D840-9D9B-AFA63669A7DB}" sibTransId="{E40411BA-53E0-0649-B601-A5B4B88DFB74}"/>
    <dgm:cxn modelId="{97E212D4-9501-004B-911F-61DBCCD5781B}" type="presOf" srcId="{54284176-E7C0-0A4E-86B5-4304967909E0}" destId="{EE903F91-5131-9246-90E2-0325F64AEF58}" srcOrd="0" destOrd="2" presId="urn:microsoft.com/office/officeart/2005/8/layout/hList7"/>
    <dgm:cxn modelId="{73606ED4-6039-FA4D-8E5C-615A5A54DE00}" type="presOf" srcId="{61398A8F-2D8E-F444-93EC-D7453C3B3C7F}" destId="{08139B29-A822-B54E-BB84-611EE321A925}" srcOrd="1" destOrd="1" presId="urn:microsoft.com/office/officeart/2005/8/layout/hList7"/>
    <dgm:cxn modelId="{DA8D77D8-B935-6645-BEA0-6AE0425E9884}" type="presOf" srcId="{A98FD6F4-DE14-704A-B1D6-1BD81978FEB1}" destId="{B73357C3-ABB8-E54A-A0F0-E58668EC8AD1}" srcOrd="0" destOrd="1" presId="urn:microsoft.com/office/officeart/2005/8/layout/hList7"/>
    <dgm:cxn modelId="{C08C04DA-2D59-3C49-961F-5510F6F2E3CF}" type="presOf" srcId="{ECA5AEF2-D9D4-5549-88A7-132F046F32BE}" destId="{B73357C3-ABB8-E54A-A0F0-E58668EC8AD1}" srcOrd="0" destOrd="2" presId="urn:microsoft.com/office/officeart/2005/8/layout/hList7"/>
    <dgm:cxn modelId="{2B26D5E2-83AD-E348-8AED-F196BC1FC4B6}" srcId="{2B0655E0-8DBD-F34B-BD72-315FB16C2CA8}" destId="{ECA5AEF2-D9D4-5549-88A7-132F046F32BE}" srcOrd="1" destOrd="0" parTransId="{77C35814-9964-AB45-9FED-3402D976AF12}" sibTransId="{27B2F0A0-24F9-B342-A7A2-2FEDB14C65BC}"/>
    <dgm:cxn modelId="{C8E1C7E3-020A-C147-8A5E-12DA049E28C2}" type="presOf" srcId="{27C2666C-58F2-2E42-8B6D-A4C9D2B6B7B2}" destId="{09BFE5FA-3307-7749-93DC-2EA4DA858691}" srcOrd="0" destOrd="1" presId="urn:microsoft.com/office/officeart/2005/8/layout/hList7"/>
    <dgm:cxn modelId="{E6FD2BE4-620D-844E-8ABB-C926F929D485}" type="presOf" srcId="{2B0655E0-8DBD-F34B-BD72-315FB16C2CA8}" destId="{B73357C3-ABB8-E54A-A0F0-E58668EC8AD1}" srcOrd="0" destOrd="0" presId="urn:microsoft.com/office/officeart/2005/8/layout/hList7"/>
    <dgm:cxn modelId="{3F425BE8-4F37-DF48-851F-A19A8A0F2B31}" type="presOf" srcId="{487E2DE3-AE6E-8D48-B401-E9A3B5767892}" destId="{00F02965-216F-1448-94CB-93BC9CBC8D8C}" srcOrd="0" destOrd="2" presId="urn:microsoft.com/office/officeart/2005/8/layout/hList7"/>
    <dgm:cxn modelId="{0170E7EB-0E0B-2E4A-BC1B-EABA2CE22645}" type="presOf" srcId="{5D4ED06F-4ADB-A24B-95FE-4D5F73DE58F2}" destId="{00F02965-216F-1448-94CB-93BC9CBC8D8C}" srcOrd="0" destOrd="1" presId="urn:microsoft.com/office/officeart/2005/8/layout/hList7"/>
    <dgm:cxn modelId="{F4BDE5F6-324D-2C45-95AF-E2F6CD2858BF}" srcId="{59581E98-B5E9-0942-911E-EA1CF42AC334}" destId="{01B9BA74-0579-064C-9240-FF5DFCA8053C}" srcOrd="1" destOrd="0" parTransId="{7BB62544-18C0-6E49-9D18-4BDF279DC815}" sibTransId="{443D2886-24D2-DF4B-ACF6-1C7DA5361C0F}"/>
    <dgm:cxn modelId="{85CD24FC-CD88-4540-8E5E-BAA04DB3BEA8}" type="presOf" srcId="{94C962A4-FC1A-F34A-A74F-848925AC84B2}" destId="{B1A0D359-1A51-7240-A8CF-5A138CEF8335}" srcOrd="1" destOrd="2" presId="urn:microsoft.com/office/officeart/2005/8/layout/hList7"/>
    <dgm:cxn modelId="{52D8D9FE-C692-7744-A3C0-282A10252195}" type="presOf" srcId="{1DE144CC-5EED-EC4C-BD00-63FC0ED68F4C}" destId="{971C4AAF-ECA2-E24E-8843-1D73B283DC39}" srcOrd="0" destOrd="0" presId="urn:microsoft.com/office/officeart/2005/8/layout/hList7"/>
    <dgm:cxn modelId="{717DE580-B9FF-424F-A72D-3A6799F83F33}" type="presParOf" srcId="{30F5DB95-8A84-8C43-8AEA-F9CE0B44D520}" destId="{56FC2642-D2F3-FB4E-AFAD-7733FE684543}" srcOrd="0" destOrd="0" presId="urn:microsoft.com/office/officeart/2005/8/layout/hList7"/>
    <dgm:cxn modelId="{3A302BE8-C69C-E04F-AF65-E42978BD9951}" type="presParOf" srcId="{30F5DB95-8A84-8C43-8AEA-F9CE0B44D520}" destId="{A2255B51-657C-D54C-B711-E6C1A3EF9F87}" srcOrd="1" destOrd="0" presId="urn:microsoft.com/office/officeart/2005/8/layout/hList7"/>
    <dgm:cxn modelId="{4A5AE762-4183-E143-8FB9-D5440F5FAA5F}" type="presParOf" srcId="{A2255B51-657C-D54C-B711-E6C1A3EF9F87}" destId="{0D7FBF90-9561-E24B-AF79-D71FA483858A}" srcOrd="0" destOrd="0" presId="urn:microsoft.com/office/officeart/2005/8/layout/hList7"/>
    <dgm:cxn modelId="{0070952D-4847-1A46-83B4-FC23B2D01F28}" type="presParOf" srcId="{0D7FBF90-9561-E24B-AF79-D71FA483858A}" destId="{00F02965-216F-1448-94CB-93BC9CBC8D8C}" srcOrd="0" destOrd="0" presId="urn:microsoft.com/office/officeart/2005/8/layout/hList7"/>
    <dgm:cxn modelId="{120EDA29-8D82-2343-946D-FE3477C96463}" type="presParOf" srcId="{0D7FBF90-9561-E24B-AF79-D71FA483858A}" destId="{08223293-725E-A341-8686-8EC20C07C0E9}" srcOrd="1" destOrd="0" presId="urn:microsoft.com/office/officeart/2005/8/layout/hList7"/>
    <dgm:cxn modelId="{A9FBD00E-5CD6-FA49-AB38-D1F320E8D37F}" type="presParOf" srcId="{0D7FBF90-9561-E24B-AF79-D71FA483858A}" destId="{A127C88B-AFB6-774D-B371-5B0C3B08831A}" srcOrd="2" destOrd="0" presId="urn:microsoft.com/office/officeart/2005/8/layout/hList7"/>
    <dgm:cxn modelId="{DD38780D-18E4-F247-8959-27C05D64B844}" type="presParOf" srcId="{0D7FBF90-9561-E24B-AF79-D71FA483858A}" destId="{13D70A7D-1692-7045-AB6D-FB51F2D1E426}" srcOrd="3" destOrd="0" presId="urn:microsoft.com/office/officeart/2005/8/layout/hList7"/>
    <dgm:cxn modelId="{CCAA93E3-BAF0-C648-8AD3-FF0A86DBE709}" type="presParOf" srcId="{A2255B51-657C-D54C-B711-E6C1A3EF9F87}" destId="{70FD71B2-92DB-9F4D-A239-462FEF9F461E}" srcOrd="1" destOrd="0" presId="urn:microsoft.com/office/officeart/2005/8/layout/hList7"/>
    <dgm:cxn modelId="{DB96C589-E6F5-444E-9FA8-FEC7C8BB7706}" type="presParOf" srcId="{A2255B51-657C-D54C-B711-E6C1A3EF9F87}" destId="{4B632E33-D39D-7E42-B57B-8FB49A386160}" srcOrd="2" destOrd="0" presId="urn:microsoft.com/office/officeart/2005/8/layout/hList7"/>
    <dgm:cxn modelId="{3BDD5B84-E1F4-804B-9F65-7D38C9B4BA4D}" type="presParOf" srcId="{4B632E33-D39D-7E42-B57B-8FB49A386160}" destId="{EE903F91-5131-9246-90E2-0325F64AEF58}" srcOrd="0" destOrd="0" presId="urn:microsoft.com/office/officeart/2005/8/layout/hList7"/>
    <dgm:cxn modelId="{F4A08037-42D7-1040-B2B7-596F22F450CE}" type="presParOf" srcId="{4B632E33-D39D-7E42-B57B-8FB49A386160}" destId="{08139B29-A822-B54E-BB84-611EE321A925}" srcOrd="1" destOrd="0" presId="urn:microsoft.com/office/officeart/2005/8/layout/hList7"/>
    <dgm:cxn modelId="{89DA4C7C-AE8F-C649-A21A-DF43FB66CA0D}" type="presParOf" srcId="{4B632E33-D39D-7E42-B57B-8FB49A386160}" destId="{DA25EA2E-6CB3-B642-9064-3F9984B8F390}" srcOrd="2" destOrd="0" presId="urn:microsoft.com/office/officeart/2005/8/layout/hList7"/>
    <dgm:cxn modelId="{C0EB9C50-EE84-C848-A40E-D69459067973}" type="presParOf" srcId="{4B632E33-D39D-7E42-B57B-8FB49A386160}" destId="{C30DAE80-2EF6-CD40-8D77-05DF6585F8AA}" srcOrd="3" destOrd="0" presId="urn:microsoft.com/office/officeart/2005/8/layout/hList7"/>
    <dgm:cxn modelId="{4CAD7017-3B9B-224E-89CA-0A978D9E8D63}" type="presParOf" srcId="{A2255B51-657C-D54C-B711-E6C1A3EF9F87}" destId="{9ED89C14-67FD-7345-819A-6D72DF65C2DD}" srcOrd="3" destOrd="0" presId="urn:microsoft.com/office/officeart/2005/8/layout/hList7"/>
    <dgm:cxn modelId="{700AFF3D-D9AD-054D-91CE-B290D6F3421E}" type="presParOf" srcId="{A2255B51-657C-D54C-B711-E6C1A3EF9F87}" destId="{92BE5FE8-3016-6C4D-A28C-E0ABA1879566}" srcOrd="4" destOrd="0" presId="urn:microsoft.com/office/officeart/2005/8/layout/hList7"/>
    <dgm:cxn modelId="{7D7EE362-E648-5F49-9419-CEBDF75C24CC}" type="presParOf" srcId="{92BE5FE8-3016-6C4D-A28C-E0ABA1879566}" destId="{B73357C3-ABB8-E54A-A0F0-E58668EC8AD1}" srcOrd="0" destOrd="0" presId="urn:microsoft.com/office/officeart/2005/8/layout/hList7"/>
    <dgm:cxn modelId="{292D2E6F-03E4-1243-A3D6-C7E923D116B1}" type="presParOf" srcId="{92BE5FE8-3016-6C4D-A28C-E0ABA1879566}" destId="{42223C0A-120C-8C4C-87E2-4F832860B3F9}" srcOrd="1" destOrd="0" presId="urn:microsoft.com/office/officeart/2005/8/layout/hList7"/>
    <dgm:cxn modelId="{3EA991B3-AB27-424F-A85E-28F970C026B6}" type="presParOf" srcId="{92BE5FE8-3016-6C4D-A28C-E0ABA1879566}" destId="{6C891D3C-9E05-1047-9BD8-48985F3A563F}" srcOrd="2" destOrd="0" presId="urn:microsoft.com/office/officeart/2005/8/layout/hList7"/>
    <dgm:cxn modelId="{DF587E7D-DEB8-ED44-A670-56E0C952EF2D}" type="presParOf" srcId="{92BE5FE8-3016-6C4D-A28C-E0ABA1879566}" destId="{92DA959E-6A19-FA4D-8309-64A4F25176D7}" srcOrd="3" destOrd="0" presId="urn:microsoft.com/office/officeart/2005/8/layout/hList7"/>
    <dgm:cxn modelId="{42D4A539-6E1B-294F-8F64-4B96F02DF706}" type="presParOf" srcId="{A2255B51-657C-D54C-B711-E6C1A3EF9F87}" destId="{971C4AAF-ECA2-E24E-8843-1D73B283DC39}" srcOrd="5" destOrd="0" presId="urn:microsoft.com/office/officeart/2005/8/layout/hList7"/>
    <dgm:cxn modelId="{BFC355F7-B83B-E54E-B467-D124BCA9A64F}" type="presParOf" srcId="{A2255B51-657C-D54C-B711-E6C1A3EF9F87}" destId="{5DCF85C3-6896-3A4F-8090-7D9FBC6691BE}" srcOrd="6" destOrd="0" presId="urn:microsoft.com/office/officeart/2005/8/layout/hList7"/>
    <dgm:cxn modelId="{6560D81E-81A2-6749-8D10-675E9400BA90}" type="presParOf" srcId="{5DCF85C3-6896-3A4F-8090-7D9FBC6691BE}" destId="{09BFE5FA-3307-7749-93DC-2EA4DA858691}" srcOrd="0" destOrd="0" presId="urn:microsoft.com/office/officeart/2005/8/layout/hList7"/>
    <dgm:cxn modelId="{3939DA6B-6545-5840-936A-09E55FA9C82C}" type="presParOf" srcId="{5DCF85C3-6896-3A4F-8090-7D9FBC6691BE}" destId="{B1A0D359-1A51-7240-A8CF-5A138CEF8335}" srcOrd="1" destOrd="0" presId="urn:microsoft.com/office/officeart/2005/8/layout/hList7"/>
    <dgm:cxn modelId="{2E581EA7-B111-0C49-AF33-3B537EADDD53}" type="presParOf" srcId="{5DCF85C3-6896-3A4F-8090-7D9FBC6691BE}" destId="{47C6E8A8-63D1-244C-AC38-924E8810ED96}" srcOrd="2" destOrd="0" presId="urn:microsoft.com/office/officeart/2005/8/layout/hList7"/>
    <dgm:cxn modelId="{165077B2-405C-B949-B0F3-465337771F52}" type="presParOf" srcId="{5DCF85C3-6896-3A4F-8090-7D9FBC6691BE}" destId="{3E823750-C076-8743-8937-C45C45800B3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68753-CF5D-ED4C-A7CE-F312C698FFF2}">
      <dsp:nvSpPr>
        <dsp:cNvPr id="0" name=""/>
        <dsp:cNvSpPr/>
      </dsp:nvSpPr>
      <dsp:spPr>
        <a:xfrm>
          <a:off x="2933580" y="-237955"/>
          <a:ext cx="2785065" cy="2706603"/>
        </a:xfrm>
        <a:prstGeom prst="ellipse">
          <a:avLst/>
        </a:prstGeom>
        <a:solidFill>
          <a:srgbClr val="39B54A">
            <a:alpha val="82000"/>
          </a:srgbClr>
        </a:solidFill>
        <a:ln w="12700" cap="flat" cmpd="sng" algn="ctr">
          <a:solidFill>
            <a:srgbClr val="006838"/>
          </a:solidFill>
          <a:prstDash val="solid"/>
          <a:miter lim="800000"/>
        </a:ln>
        <a:effectLst>
          <a:softEdge rad="92928"/>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t>Overwhelming Exhaustion </a:t>
          </a:r>
        </a:p>
      </dsp:txBody>
      <dsp:txXfrm>
        <a:off x="3341443" y="158418"/>
        <a:ext cx="1969339" cy="1913857"/>
      </dsp:txXfrm>
    </dsp:sp>
    <dsp:sp modelId="{6AEFA4A3-4A1E-784B-B68C-4E5D14D1BE32}">
      <dsp:nvSpPr>
        <dsp:cNvPr id="0" name=""/>
        <dsp:cNvSpPr/>
      </dsp:nvSpPr>
      <dsp:spPr>
        <a:xfrm rot="3365870">
          <a:off x="5289721" y="2054062"/>
          <a:ext cx="627694" cy="620066"/>
        </a:xfrm>
        <a:prstGeom prst="rightArrow">
          <a:avLst>
            <a:gd name="adj1" fmla="val 60000"/>
            <a:gd name="adj2" fmla="val 50000"/>
          </a:avLst>
        </a:prstGeom>
        <a:solidFill>
          <a:srgbClr val="39B54A">
            <a:alpha val="61023"/>
          </a:srgbClr>
        </a:solidFill>
        <a:ln>
          <a:solidFill>
            <a:srgbClr val="006838"/>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5330852" y="2100878"/>
        <a:ext cx="441674" cy="372040"/>
      </dsp:txXfrm>
    </dsp:sp>
    <dsp:sp modelId="{610287C0-A455-8E4F-800D-84B658F20D0B}">
      <dsp:nvSpPr>
        <dsp:cNvPr id="0" name=""/>
        <dsp:cNvSpPr/>
      </dsp:nvSpPr>
      <dsp:spPr>
        <a:xfrm>
          <a:off x="4887234" y="2669150"/>
          <a:ext cx="2785065" cy="2706603"/>
        </a:xfrm>
        <a:prstGeom prst="ellipse">
          <a:avLst/>
        </a:prstGeom>
        <a:solidFill>
          <a:srgbClr val="39B54A">
            <a:alpha val="82000"/>
          </a:srgbClr>
        </a:solidFill>
        <a:ln w="12700" cap="flat" cmpd="sng" algn="ctr">
          <a:solidFill>
            <a:srgbClr val="006838"/>
          </a:solidFill>
          <a:prstDash val="solid"/>
          <a:miter lim="800000"/>
        </a:ln>
        <a:effectLst>
          <a:softEdge rad="92928"/>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t>Cynicism &amp; Detachment</a:t>
          </a:r>
        </a:p>
      </dsp:txBody>
      <dsp:txXfrm>
        <a:off x="5295097" y="3065523"/>
        <a:ext cx="1969339" cy="1913857"/>
      </dsp:txXfrm>
    </dsp:sp>
    <dsp:sp modelId="{610A65E7-2F6D-CA49-A157-B92EF6E2086F}">
      <dsp:nvSpPr>
        <dsp:cNvPr id="0" name=""/>
        <dsp:cNvSpPr/>
      </dsp:nvSpPr>
      <dsp:spPr>
        <a:xfrm rot="10800000">
          <a:off x="4032490" y="3749445"/>
          <a:ext cx="626508" cy="620066"/>
        </a:xfrm>
        <a:prstGeom prst="rightArrow">
          <a:avLst>
            <a:gd name="adj1" fmla="val 60000"/>
            <a:gd name="adj2" fmla="val 50000"/>
          </a:avLst>
        </a:prstGeom>
        <a:solidFill>
          <a:srgbClr val="39B54A">
            <a:alpha val="61023"/>
          </a:srgbClr>
        </a:solidFill>
        <a:ln>
          <a:solidFill>
            <a:srgbClr val="006838"/>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rot="10800000">
        <a:off x="4218510" y="3873458"/>
        <a:ext cx="440488" cy="372040"/>
      </dsp:txXfrm>
    </dsp:sp>
    <dsp:sp modelId="{A92D8738-6D4E-CD40-A818-4C1029A0AC93}">
      <dsp:nvSpPr>
        <dsp:cNvPr id="0" name=""/>
        <dsp:cNvSpPr/>
      </dsp:nvSpPr>
      <dsp:spPr>
        <a:xfrm>
          <a:off x="1118414" y="2669250"/>
          <a:ext cx="2786649" cy="2706403"/>
        </a:xfrm>
        <a:prstGeom prst="ellipse">
          <a:avLst/>
        </a:prstGeom>
        <a:solidFill>
          <a:srgbClr val="39B54A">
            <a:alpha val="82000"/>
          </a:srgbClr>
        </a:solidFill>
        <a:ln w="12700" cap="flat" cmpd="sng" algn="ctr">
          <a:solidFill>
            <a:srgbClr val="006838"/>
          </a:solidFill>
          <a:prstDash val="solid"/>
          <a:miter lim="800000"/>
        </a:ln>
        <a:effectLst>
          <a:softEdge rad="92928"/>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t>Reduced Effectiveness</a:t>
          </a:r>
        </a:p>
      </dsp:txBody>
      <dsp:txXfrm>
        <a:off x="1526509" y="3065594"/>
        <a:ext cx="1970459" cy="1913715"/>
      </dsp:txXfrm>
    </dsp:sp>
    <dsp:sp modelId="{334D7047-55B6-D248-AB69-77ED24AB10EF}">
      <dsp:nvSpPr>
        <dsp:cNvPr id="0" name=""/>
        <dsp:cNvSpPr/>
      </dsp:nvSpPr>
      <dsp:spPr>
        <a:xfrm rot="18118140">
          <a:off x="2737643" y="2014333"/>
          <a:ext cx="628323" cy="620066"/>
        </a:xfrm>
        <a:prstGeom prst="rightArrow">
          <a:avLst>
            <a:gd name="adj1" fmla="val 60000"/>
            <a:gd name="adj2" fmla="val 50000"/>
          </a:avLst>
        </a:prstGeom>
        <a:solidFill>
          <a:srgbClr val="39B54A">
            <a:alpha val="61023"/>
          </a:srgbClr>
        </a:solidFill>
        <a:ln>
          <a:solidFill>
            <a:srgbClr val="006838"/>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dsp:txBody>
      <dsp:txXfrm>
        <a:off x="2781408" y="2217250"/>
        <a:ext cx="442303" cy="372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D3404-16B0-DB43-BF08-0A60E3B34D50}">
      <dsp:nvSpPr>
        <dsp:cNvPr id="0" name=""/>
        <dsp:cNvSpPr/>
      </dsp:nvSpPr>
      <dsp:spPr>
        <a:xfrm>
          <a:off x="1354666" y="0"/>
          <a:ext cx="5418667" cy="5418667"/>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GB" sz="2000" b="1" kern="1200" dirty="0"/>
        </a:p>
      </dsp:txBody>
      <dsp:txXfrm>
        <a:off x="3117087" y="270933"/>
        <a:ext cx="1893824" cy="812800"/>
      </dsp:txXfrm>
    </dsp:sp>
    <dsp:sp modelId="{04112268-AFDC-E449-BA42-8E8D8529D6F6}">
      <dsp:nvSpPr>
        <dsp:cNvPr id="0" name=""/>
        <dsp:cNvSpPr/>
      </dsp:nvSpPr>
      <dsp:spPr>
        <a:xfrm>
          <a:off x="2031999" y="1354666"/>
          <a:ext cx="4064000" cy="4064000"/>
        </a:xfrm>
        <a:prstGeom prst="ellipse">
          <a:avLst/>
        </a:prstGeom>
        <a:solidFill>
          <a:schemeClr val="bg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GB" sz="2000" b="1" kern="1200" dirty="0"/>
        </a:p>
      </dsp:txBody>
      <dsp:txXfrm>
        <a:off x="3117087" y="1608666"/>
        <a:ext cx="1893824" cy="762000"/>
      </dsp:txXfrm>
    </dsp:sp>
    <dsp:sp modelId="{BBCE1B21-734C-A448-B3E4-C0694908E413}">
      <dsp:nvSpPr>
        <dsp:cNvPr id="0" name=""/>
        <dsp:cNvSpPr/>
      </dsp:nvSpPr>
      <dsp:spPr>
        <a:xfrm>
          <a:off x="2709333" y="2709333"/>
          <a:ext cx="2709333" cy="2709333"/>
        </a:xfrm>
        <a:prstGeom prst="ellipse">
          <a:avLst/>
        </a:prstGeom>
        <a:solidFill>
          <a:srgbClr val="A5D49C"/>
        </a:solidFill>
        <a:ln w="12700" cap="flat" cmpd="sng" algn="ctr">
          <a:solidFill>
            <a:srgbClr val="969FA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t>Individual</a:t>
          </a:r>
        </a:p>
      </dsp:txBody>
      <dsp:txXfrm>
        <a:off x="3106105" y="3386666"/>
        <a:ext cx="1915788" cy="13546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D3404-16B0-DB43-BF08-0A60E3B34D50}">
      <dsp:nvSpPr>
        <dsp:cNvPr id="0" name=""/>
        <dsp:cNvSpPr/>
      </dsp:nvSpPr>
      <dsp:spPr>
        <a:xfrm>
          <a:off x="1354666" y="0"/>
          <a:ext cx="5418667" cy="5418667"/>
        </a:xfrm>
        <a:prstGeom prst="ellipse">
          <a:avLst/>
        </a:prstGeom>
        <a:solidFill>
          <a:srgbClr val="006838"/>
        </a:solidFill>
        <a:ln w="12700" cap="flat" cmpd="sng" algn="ctr">
          <a:solidFill>
            <a:srgbClr val="969FA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t>Organisation </a:t>
          </a:r>
        </a:p>
      </dsp:txBody>
      <dsp:txXfrm>
        <a:off x="3117087" y="270933"/>
        <a:ext cx="1893824" cy="812800"/>
      </dsp:txXfrm>
    </dsp:sp>
    <dsp:sp modelId="{04112268-AFDC-E449-BA42-8E8D8529D6F6}">
      <dsp:nvSpPr>
        <dsp:cNvPr id="0" name=""/>
        <dsp:cNvSpPr/>
      </dsp:nvSpPr>
      <dsp:spPr>
        <a:xfrm>
          <a:off x="2031999" y="1354666"/>
          <a:ext cx="4064000" cy="4064000"/>
        </a:xfrm>
        <a:prstGeom prst="ellipse">
          <a:avLst/>
        </a:prstGeom>
        <a:solidFill>
          <a:srgbClr val="39B54A"/>
        </a:solidFill>
        <a:ln w="12700" cap="flat" cmpd="sng" algn="ctr">
          <a:solidFill>
            <a:srgbClr val="969FA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t>Leadership/</a:t>
          </a:r>
        </a:p>
        <a:p>
          <a:pPr marL="0" lvl="0" indent="0" algn="ctr" defTabSz="889000">
            <a:lnSpc>
              <a:spcPct val="90000"/>
            </a:lnSpc>
            <a:spcBef>
              <a:spcPct val="0"/>
            </a:spcBef>
            <a:spcAft>
              <a:spcPct val="35000"/>
            </a:spcAft>
            <a:buNone/>
          </a:pPr>
          <a:r>
            <a:rPr lang="en-GB" sz="2000" b="1" kern="1200" dirty="0"/>
            <a:t>Team</a:t>
          </a:r>
        </a:p>
      </dsp:txBody>
      <dsp:txXfrm>
        <a:off x="3117087" y="1608666"/>
        <a:ext cx="1893824" cy="762000"/>
      </dsp:txXfrm>
    </dsp:sp>
    <dsp:sp modelId="{98FFB46F-7BFF-524E-BE32-253AEEE65B07}">
      <dsp:nvSpPr>
        <dsp:cNvPr id="0" name=""/>
        <dsp:cNvSpPr/>
      </dsp:nvSpPr>
      <dsp:spPr>
        <a:xfrm>
          <a:off x="2709333" y="2709333"/>
          <a:ext cx="2709333" cy="2709333"/>
        </a:xfrm>
        <a:prstGeom prst="ellipse">
          <a:avLst/>
        </a:prstGeom>
        <a:solidFill>
          <a:srgbClr val="A5D49C"/>
        </a:solidFill>
        <a:ln w="12700" cap="flat" cmpd="sng" algn="ctr">
          <a:solidFill>
            <a:srgbClr val="969FA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t>Individual</a:t>
          </a:r>
        </a:p>
      </dsp:txBody>
      <dsp:txXfrm>
        <a:off x="3106105" y="3386666"/>
        <a:ext cx="1915788" cy="1354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F02965-216F-1448-94CB-93BC9CBC8D8C}">
      <dsp:nvSpPr>
        <dsp:cNvPr id="0" name=""/>
        <dsp:cNvSpPr/>
      </dsp:nvSpPr>
      <dsp:spPr>
        <a:xfrm>
          <a:off x="2603" y="0"/>
          <a:ext cx="2728825" cy="469167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SzPct val="100000"/>
            <a:buFont typeface="Arial" panose="020B0604020202020204" pitchFamily="34" charset="0"/>
            <a:buNone/>
          </a:pPr>
          <a:endParaRPr lang="en-GB" sz="1400" kern="1200" dirty="0">
            <a:solidFill>
              <a:schemeClr val="tx1"/>
            </a:solidFill>
          </a:endParaRPr>
        </a:p>
        <a:p>
          <a:pPr marL="0" lvl="1" indent="0" algn="l" defTabSz="711200">
            <a:lnSpc>
              <a:spcPct val="150000"/>
            </a:lnSpc>
            <a:spcBef>
              <a:spcPct val="0"/>
            </a:spcBef>
            <a:spcAft>
              <a:spcPts val="600"/>
            </a:spcAft>
            <a:buSzPct val="100000"/>
            <a:buFont typeface="Arial" panose="020B0604020202020204" pitchFamily="34" charset="0"/>
            <a:buChar char="•"/>
          </a:pPr>
          <a:r>
            <a:rPr lang="en-AU" sz="1600" kern="1200" dirty="0">
              <a:solidFill>
                <a:schemeClr val="tx1"/>
              </a:solidFill>
            </a:rPr>
            <a:t> </a:t>
          </a:r>
          <a:r>
            <a:rPr lang="en-GB" sz="1600" kern="1200" dirty="0">
              <a:solidFill>
                <a:schemeClr val="tx1"/>
              </a:solidFill>
            </a:rPr>
            <a:t>Establish Competencies &amp; Expectations</a:t>
          </a:r>
          <a:endParaRPr lang="en-AU" sz="1600" kern="1200" dirty="0">
            <a:solidFill>
              <a:schemeClr val="tx1"/>
            </a:solidFill>
          </a:endParaRPr>
        </a:p>
        <a:p>
          <a:pPr marL="0" lvl="1" indent="0" algn="l" defTabSz="711200">
            <a:lnSpc>
              <a:spcPct val="150000"/>
            </a:lnSpc>
            <a:spcBef>
              <a:spcPct val="0"/>
            </a:spcBef>
            <a:spcAft>
              <a:spcPts val="600"/>
            </a:spcAft>
            <a:buSzPct val="100000"/>
            <a:buFont typeface="Arial" panose="020B0604020202020204" pitchFamily="34" charset="0"/>
            <a:buChar char="•"/>
          </a:pPr>
          <a:r>
            <a:rPr lang="en-GB" sz="1600" kern="1200" dirty="0">
              <a:solidFill>
                <a:schemeClr val="tx1"/>
              </a:solidFill>
            </a:rPr>
            <a:t> Train, Coach and Mentor</a:t>
          </a:r>
          <a:endParaRPr lang="en-AU" sz="1600" kern="1200" dirty="0">
            <a:solidFill>
              <a:schemeClr val="tx1"/>
            </a:solidFill>
          </a:endParaRPr>
        </a:p>
        <a:p>
          <a:pPr marL="0" lvl="1" indent="0" algn="l" defTabSz="711200">
            <a:lnSpc>
              <a:spcPct val="150000"/>
            </a:lnSpc>
            <a:spcBef>
              <a:spcPct val="0"/>
            </a:spcBef>
            <a:spcAft>
              <a:spcPts val="600"/>
            </a:spcAft>
            <a:buSzPct val="100000"/>
            <a:buFont typeface="Arial" panose="020B0604020202020204" pitchFamily="34" charset="0"/>
            <a:buChar char="•"/>
          </a:pPr>
          <a:r>
            <a:rPr lang="en-GB" sz="1600" kern="1200" dirty="0">
              <a:solidFill>
                <a:schemeClr val="tx1"/>
              </a:solidFill>
            </a:rPr>
            <a:t> Integrate MHW KPI’s</a:t>
          </a:r>
          <a:endParaRPr lang="en-AU" sz="1600" kern="1200" dirty="0">
            <a:solidFill>
              <a:schemeClr val="tx1"/>
            </a:solidFill>
          </a:endParaRPr>
        </a:p>
        <a:p>
          <a:pPr marL="0" lvl="1" indent="0" algn="l" defTabSz="711200">
            <a:lnSpc>
              <a:spcPct val="150000"/>
            </a:lnSpc>
            <a:spcBef>
              <a:spcPct val="0"/>
            </a:spcBef>
            <a:spcAft>
              <a:spcPts val="600"/>
            </a:spcAft>
            <a:buChar char="•"/>
          </a:pPr>
          <a:r>
            <a:rPr lang="en-AU" sz="1600" kern="1200" dirty="0">
              <a:solidFill>
                <a:schemeClr val="tx1"/>
              </a:solidFill>
            </a:rPr>
            <a:t> Develop MHW Programs, Polices &amp; Procedures</a:t>
          </a:r>
        </a:p>
      </dsp:txBody>
      <dsp:txXfrm>
        <a:off x="2603" y="1876670"/>
        <a:ext cx="2728825" cy="1876670"/>
      </dsp:txXfrm>
    </dsp:sp>
    <dsp:sp modelId="{13D70A7D-1692-7045-AB6D-FB51F2D1E426}">
      <dsp:nvSpPr>
        <dsp:cNvPr id="0" name=""/>
        <dsp:cNvSpPr/>
      </dsp:nvSpPr>
      <dsp:spPr>
        <a:xfrm>
          <a:off x="585851" y="281500"/>
          <a:ext cx="1562328" cy="1562328"/>
        </a:xfrm>
        <a:prstGeom prst="ellipse">
          <a:avLst/>
        </a:prstGeom>
        <a:blipFill>
          <a:blip xmlns:r="http://schemas.openxmlformats.org/officeDocument/2006/relationships" r:embed="rId1">
            <a:biLevel thresh="75000"/>
            <a:extLst>
              <a:ext uri="{28A0092B-C50C-407E-A947-70E740481C1C}">
                <a14:useLocalDpi xmlns:a14="http://schemas.microsoft.com/office/drawing/2010/main" val="0"/>
              </a:ext>
            </a:extLst>
          </a:blip>
          <a:srcRect/>
          <a:stretch>
            <a:fillRect l="-7000" r="-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EE903F91-5131-9246-90E2-0325F64AEF58}">
      <dsp:nvSpPr>
        <dsp:cNvPr id="0" name=""/>
        <dsp:cNvSpPr/>
      </dsp:nvSpPr>
      <dsp:spPr>
        <a:xfrm>
          <a:off x="2813293" y="0"/>
          <a:ext cx="2728825" cy="469167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endParaRPr lang="en-AU" sz="1600" kern="1200" dirty="0">
            <a:solidFill>
              <a:schemeClr val="tx1"/>
            </a:solidFill>
          </a:endParaRPr>
        </a:p>
        <a:p>
          <a:pPr marL="0" lvl="1" indent="0" algn="l" defTabSz="711200">
            <a:lnSpc>
              <a:spcPct val="150000"/>
            </a:lnSpc>
            <a:spcBef>
              <a:spcPct val="0"/>
            </a:spcBef>
            <a:spcAft>
              <a:spcPts val="600"/>
            </a:spcAft>
            <a:buChar char="•"/>
          </a:pPr>
          <a:r>
            <a:rPr lang="en-AU" sz="1600" kern="1200" dirty="0">
              <a:solidFill>
                <a:schemeClr val="tx1"/>
              </a:solidFill>
            </a:rPr>
            <a:t> Engage the Teams</a:t>
          </a:r>
        </a:p>
        <a:p>
          <a:pPr marL="0" lvl="1" indent="0" algn="l" defTabSz="711200">
            <a:lnSpc>
              <a:spcPct val="150000"/>
            </a:lnSpc>
            <a:spcBef>
              <a:spcPct val="0"/>
            </a:spcBef>
            <a:spcAft>
              <a:spcPts val="600"/>
            </a:spcAft>
            <a:buChar char="•"/>
          </a:pPr>
          <a:r>
            <a:rPr lang="en-AU" sz="1600" kern="1200" dirty="0">
              <a:solidFill>
                <a:schemeClr val="tx1"/>
              </a:solidFill>
            </a:rPr>
            <a:t> Identify MH Champions</a:t>
          </a:r>
        </a:p>
        <a:p>
          <a:pPr marL="0" lvl="1" indent="0" algn="l" defTabSz="711200">
            <a:lnSpc>
              <a:spcPct val="150000"/>
            </a:lnSpc>
            <a:spcBef>
              <a:spcPct val="0"/>
            </a:spcBef>
            <a:spcAft>
              <a:spcPts val="600"/>
            </a:spcAft>
            <a:buChar char="•"/>
          </a:pPr>
          <a:r>
            <a:rPr lang="en-AU" sz="1600" kern="1200" dirty="0">
              <a:solidFill>
                <a:schemeClr val="tx1"/>
              </a:solidFill>
            </a:rPr>
            <a:t> Identify &amp; Assess Psychosocial Hazards</a:t>
          </a:r>
        </a:p>
        <a:p>
          <a:pPr marL="0" lvl="1" indent="0" algn="l" defTabSz="711200">
            <a:lnSpc>
              <a:spcPct val="150000"/>
            </a:lnSpc>
            <a:spcBef>
              <a:spcPct val="0"/>
            </a:spcBef>
            <a:spcAft>
              <a:spcPts val="600"/>
            </a:spcAft>
            <a:buChar char="•"/>
          </a:pPr>
          <a:r>
            <a:rPr lang="en-AU" sz="1600" kern="1200" dirty="0">
              <a:solidFill>
                <a:schemeClr val="tx1"/>
              </a:solidFill>
            </a:rPr>
            <a:t> Identify or Develop Controls</a:t>
          </a:r>
        </a:p>
      </dsp:txBody>
      <dsp:txXfrm>
        <a:off x="2813293" y="1876670"/>
        <a:ext cx="2728825" cy="1876670"/>
      </dsp:txXfrm>
    </dsp:sp>
    <dsp:sp modelId="{C30DAE80-2EF6-CD40-8D77-05DF6585F8AA}">
      <dsp:nvSpPr>
        <dsp:cNvPr id="0" name=""/>
        <dsp:cNvSpPr/>
      </dsp:nvSpPr>
      <dsp:spPr>
        <a:xfrm>
          <a:off x="3396541" y="281500"/>
          <a:ext cx="1562328" cy="1562328"/>
        </a:xfrm>
        <a:prstGeom prst="ellipse">
          <a:avLst/>
        </a:prstGeom>
        <a:blipFill>
          <a:blip xmlns:r="http://schemas.openxmlformats.org/officeDocument/2006/relationships" r:embed="rId2">
            <a:biLevel thresh="75000"/>
          </a:blip>
          <a:srcRect/>
          <a:stretch>
            <a:fillRect l="-3000" r="-3000"/>
          </a:stretch>
        </a:blip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dsp:style>
    </dsp:sp>
    <dsp:sp modelId="{B73357C3-ABB8-E54A-A0F0-E58668EC8AD1}">
      <dsp:nvSpPr>
        <dsp:cNvPr id="0" name=""/>
        <dsp:cNvSpPr/>
      </dsp:nvSpPr>
      <dsp:spPr>
        <a:xfrm>
          <a:off x="5623983" y="0"/>
          <a:ext cx="2728825" cy="469167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endParaRPr lang="en-AU" sz="1600" kern="1200" dirty="0">
            <a:solidFill>
              <a:schemeClr val="tx1"/>
            </a:solidFill>
          </a:endParaRPr>
        </a:p>
        <a:p>
          <a:pPr marL="0" lvl="1" indent="0" algn="l" defTabSz="711200">
            <a:lnSpc>
              <a:spcPct val="150000"/>
            </a:lnSpc>
            <a:spcBef>
              <a:spcPct val="0"/>
            </a:spcBef>
            <a:spcAft>
              <a:spcPts val="600"/>
            </a:spcAft>
            <a:buChar char="•"/>
          </a:pPr>
          <a:r>
            <a:rPr lang="en-AU" sz="1600" kern="1200" dirty="0">
              <a:solidFill>
                <a:schemeClr val="tx1"/>
              </a:solidFill>
            </a:rPr>
            <a:t> Establish a Psychosocial Risk Profile for each Business Unit</a:t>
          </a:r>
        </a:p>
        <a:p>
          <a:pPr marL="0" lvl="1" indent="0" algn="l" defTabSz="711200">
            <a:lnSpc>
              <a:spcPct val="150000"/>
            </a:lnSpc>
            <a:spcBef>
              <a:spcPct val="0"/>
            </a:spcBef>
            <a:spcAft>
              <a:spcPts val="600"/>
            </a:spcAft>
            <a:buChar char="•"/>
          </a:pPr>
          <a:r>
            <a:rPr lang="en-AU" sz="1600" kern="1200" dirty="0">
              <a:solidFill>
                <a:schemeClr val="tx1"/>
              </a:solidFill>
            </a:rPr>
            <a:t> Review Control Effectiveness (e.g. EAP)</a:t>
          </a:r>
        </a:p>
        <a:p>
          <a:pPr marL="0" lvl="1" indent="0" algn="l" defTabSz="711200">
            <a:lnSpc>
              <a:spcPct val="150000"/>
            </a:lnSpc>
            <a:spcBef>
              <a:spcPct val="0"/>
            </a:spcBef>
            <a:spcAft>
              <a:spcPts val="600"/>
            </a:spcAft>
            <a:buChar char="•"/>
          </a:pPr>
          <a:r>
            <a:rPr lang="en-AU" sz="1600" kern="1200" dirty="0">
              <a:solidFill>
                <a:schemeClr val="tx1"/>
              </a:solidFill>
            </a:rPr>
            <a:t> Target High-Risk Roles</a:t>
          </a:r>
        </a:p>
      </dsp:txBody>
      <dsp:txXfrm>
        <a:off x="5623983" y="1876670"/>
        <a:ext cx="2728825" cy="1876670"/>
      </dsp:txXfrm>
    </dsp:sp>
    <dsp:sp modelId="{92DA959E-6A19-FA4D-8309-64A4F25176D7}">
      <dsp:nvSpPr>
        <dsp:cNvPr id="0" name=""/>
        <dsp:cNvSpPr/>
      </dsp:nvSpPr>
      <dsp:spPr>
        <a:xfrm>
          <a:off x="6207231" y="281500"/>
          <a:ext cx="1562328" cy="1562328"/>
        </a:xfrm>
        <a:prstGeom prst="ellipse">
          <a:avLst/>
        </a:prstGeom>
        <a:blipFill>
          <a:blip xmlns:r="http://schemas.openxmlformats.org/officeDocument/2006/relationships" r:embed="rId3"/>
          <a:srcRect/>
          <a:stretch>
            <a:fillRect l="-103000" r="-103000"/>
          </a:stretch>
        </a:blip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9BFE5FA-3307-7749-93DC-2EA4DA858691}">
      <dsp:nvSpPr>
        <dsp:cNvPr id="0" name=""/>
        <dsp:cNvSpPr/>
      </dsp:nvSpPr>
      <dsp:spPr>
        <a:xfrm>
          <a:off x="8434673" y="0"/>
          <a:ext cx="2728825" cy="4691677"/>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l" defTabSz="711200">
            <a:lnSpc>
              <a:spcPct val="90000"/>
            </a:lnSpc>
            <a:spcBef>
              <a:spcPct val="0"/>
            </a:spcBef>
            <a:spcAft>
              <a:spcPct val="35000"/>
            </a:spcAft>
            <a:buNone/>
          </a:pPr>
          <a:endParaRPr lang="en-AU" sz="1600" kern="1200" dirty="0">
            <a:solidFill>
              <a:schemeClr val="tx1"/>
            </a:solidFill>
          </a:endParaRPr>
        </a:p>
        <a:p>
          <a:pPr marL="0" lvl="1" indent="0" algn="l" defTabSz="711200">
            <a:lnSpc>
              <a:spcPct val="150000"/>
            </a:lnSpc>
            <a:spcBef>
              <a:spcPct val="0"/>
            </a:spcBef>
            <a:spcAft>
              <a:spcPts val="600"/>
            </a:spcAft>
            <a:buChar char="•"/>
          </a:pPr>
          <a:r>
            <a:rPr lang="en-AU" sz="1600" kern="1200" dirty="0">
              <a:solidFill>
                <a:schemeClr val="tx1"/>
              </a:solidFill>
            </a:rPr>
            <a:t> Multiple Pathways of Support</a:t>
          </a:r>
        </a:p>
        <a:p>
          <a:pPr marL="0" lvl="1" indent="0" algn="l" defTabSz="711200">
            <a:lnSpc>
              <a:spcPct val="150000"/>
            </a:lnSpc>
            <a:spcBef>
              <a:spcPct val="0"/>
            </a:spcBef>
            <a:spcAft>
              <a:spcPts val="600"/>
            </a:spcAft>
            <a:buChar char="•"/>
          </a:pPr>
          <a:r>
            <a:rPr lang="en-AU" sz="1600" kern="1200" dirty="0">
              <a:solidFill>
                <a:schemeClr val="tx1"/>
              </a:solidFill>
            </a:rPr>
            <a:t> High Functioning Peer Support Network</a:t>
          </a:r>
        </a:p>
        <a:p>
          <a:pPr marL="0" lvl="1" indent="0" algn="l" defTabSz="711200">
            <a:lnSpc>
              <a:spcPct val="150000"/>
            </a:lnSpc>
            <a:spcBef>
              <a:spcPct val="0"/>
            </a:spcBef>
            <a:spcAft>
              <a:spcPts val="600"/>
            </a:spcAft>
            <a:buChar char="•"/>
          </a:pPr>
          <a:r>
            <a:rPr lang="en-AU" sz="1600" kern="1200" dirty="0">
              <a:solidFill>
                <a:schemeClr val="tx1"/>
              </a:solidFill>
            </a:rPr>
            <a:t>Support for Leaders</a:t>
          </a:r>
        </a:p>
      </dsp:txBody>
      <dsp:txXfrm>
        <a:off x="8434673" y="1876670"/>
        <a:ext cx="2728825" cy="1876670"/>
      </dsp:txXfrm>
    </dsp:sp>
    <dsp:sp modelId="{3E823750-C076-8743-8937-C45C45800B32}">
      <dsp:nvSpPr>
        <dsp:cNvPr id="0" name=""/>
        <dsp:cNvSpPr/>
      </dsp:nvSpPr>
      <dsp:spPr>
        <a:xfrm>
          <a:off x="9017921" y="281500"/>
          <a:ext cx="1562328" cy="1562328"/>
        </a:xfrm>
        <a:prstGeom prst="ellipse">
          <a:avLst/>
        </a:prstGeom>
        <a:blipFill>
          <a:blip xmlns:r="http://schemas.openxmlformats.org/officeDocument/2006/relationships" r:embed="rId4"/>
          <a:srcRect/>
          <a:stretch>
            <a:fillRect l="-37000" r="-37000"/>
          </a:stretch>
        </a:blip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 modelId="{56FC2642-D2F3-FB4E-AFAD-7733FE684543}">
      <dsp:nvSpPr>
        <dsp:cNvPr id="0" name=""/>
        <dsp:cNvSpPr/>
      </dsp:nvSpPr>
      <dsp:spPr>
        <a:xfrm>
          <a:off x="446644" y="3987925"/>
          <a:ext cx="10272813" cy="703751"/>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F943E7-E7B0-895B-3E80-FBA110EFFF89}"/>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6D199C4-779F-5006-8C2B-781523E8E2A0}"/>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r>
              <a:rPr lang="en-US"/>
              <a:t>Managing Burnout, Fatigue &amp; Stress </a:t>
            </a:r>
          </a:p>
          <a:p>
            <a:fld id="{E9E0DA9F-B082-524D-B9B6-F86A743C0090}" type="datetimeFigureOut">
              <a:rPr lang="en-US" smtClean="0"/>
              <a:t>10/9/23</a:t>
            </a:fld>
            <a:endParaRPr lang="en-US" dirty="0"/>
          </a:p>
        </p:txBody>
      </p:sp>
      <p:sp>
        <p:nvSpPr>
          <p:cNvPr id="4" name="Footer Placeholder 3">
            <a:extLst>
              <a:ext uri="{FF2B5EF4-FFF2-40B4-BE49-F238E27FC236}">
                <a16:creationId xmlns:a16="http://schemas.microsoft.com/office/drawing/2014/main" id="{44DA49F6-4D3B-6978-CD3B-35E4D4227656}"/>
              </a:ext>
            </a:extLst>
          </p:cNvPr>
          <p:cNvSpPr>
            <a:spLocks noGrp="1"/>
          </p:cNvSpPr>
          <p:nvPr>
            <p:ph type="ftr" sz="quarter" idx="2"/>
          </p:nvPr>
        </p:nvSpPr>
        <p:spPr>
          <a:xfrm>
            <a:off x="0" y="8685213"/>
            <a:ext cx="3332136" cy="458787"/>
          </a:xfrm>
          <a:prstGeom prst="rect">
            <a:avLst/>
          </a:prstGeom>
        </p:spPr>
        <p:txBody>
          <a:bodyPr vert="horz" lIns="91440" tIns="45720" rIns="91440" bIns="45720" rtlCol="0" anchor="b"/>
          <a:lstStyle>
            <a:lvl1pPr algn="l">
              <a:defRPr sz="1200"/>
            </a:lvl1pPr>
          </a:lstStyle>
          <a:p>
            <a:r>
              <a:rPr lang="en-US" sz="1200" dirty="0">
                <a:solidFill>
                  <a:schemeClr val="tx1"/>
                </a:solidFill>
              </a:rPr>
              <a:t>© All materials remain the property of HSE Global</a:t>
            </a:r>
            <a:endParaRPr lang="en-US" dirty="0"/>
          </a:p>
        </p:txBody>
      </p:sp>
      <p:sp>
        <p:nvSpPr>
          <p:cNvPr id="5" name="Slide Number Placeholder 4">
            <a:extLst>
              <a:ext uri="{FF2B5EF4-FFF2-40B4-BE49-F238E27FC236}">
                <a16:creationId xmlns:a16="http://schemas.microsoft.com/office/drawing/2014/main" id="{09051350-DFBE-D261-1F07-C76A24CE5A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0EE270-6C28-594E-923C-64D99A78BF64}" type="slidenum">
              <a:rPr lang="en-US" smtClean="0"/>
              <a:t>‹#›</a:t>
            </a:fld>
            <a:endParaRPr lang="en-US"/>
          </a:p>
        </p:txBody>
      </p:sp>
      <p:pic>
        <p:nvPicPr>
          <p:cNvPr id="6" name="Picture 5">
            <a:extLst>
              <a:ext uri="{FF2B5EF4-FFF2-40B4-BE49-F238E27FC236}">
                <a16:creationId xmlns:a16="http://schemas.microsoft.com/office/drawing/2014/main" id="{810BCCCA-5EA0-5A8C-36B9-A51622AEE604}"/>
              </a:ext>
            </a:extLst>
          </p:cNvPr>
          <p:cNvPicPr>
            <a:picLocks noChangeAspect="1"/>
          </p:cNvPicPr>
          <p:nvPr/>
        </p:nvPicPr>
        <p:blipFill>
          <a:blip r:embed="rId2"/>
          <a:stretch>
            <a:fillRect/>
          </a:stretch>
        </p:blipFill>
        <p:spPr>
          <a:xfrm>
            <a:off x="0" y="0"/>
            <a:ext cx="2971800" cy="470919"/>
          </a:xfrm>
          <a:prstGeom prst="rect">
            <a:avLst/>
          </a:prstGeom>
        </p:spPr>
      </p:pic>
    </p:spTree>
    <p:extLst>
      <p:ext uri="{BB962C8B-B14F-4D97-AF65-F5344CB8AC3E}">
        <p14:creationId xmlns:p14="http://schemas.microsoft.com/office/powerpoint/2010/main" val="14964369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5T02:22:07.668"/>
    </inkml:context>
    <inkml:brush xml:id="br0">
      <inkml:brushProperty name="width" value="0.1" units="cm"/>
      <inkml:brushProperty name="height" value="0.2" units="cm"/>
      <inkml:brushProperty name="color" value="#E71224"/>
      <inkml:brushProperty name="tip" value="rectangle"/>
      <inkml:brushProperty name="rasterOp" value="maskPen"/>
    </inkml:brush>
  </inkml:definitions>
  <inkml:trace contextRef="#ctx0" brushRef="#br0">261 38,'-20'0,"4"0,8 0,4 0,0 0,0 4,1-1,0 2,5 1,1-2,3 3,-2-4,-1 0,0 1,-1 0,0 1,-1 1,1-1,-2-2,-2 2,1-3,-4 3,1-2,-2 1,-1 0,0 2,2-1,0 1,1-1,3-1,-1 0,1 1,0-1,0 1,1 0,1 0,0 1,1-2,1-1,1 0,1-1,0 0,1-1,2 1,1 0,1 1,1 2,-2-1,-1-1,-4 0,-2-1,4-1,-2 0,2-1,-4-6,1 6,5-2,5 9,4-1,1 1,-4-3,-5 0,-2-3,0 3,4 2,3 2,1-1,-2-1,-5-2,-4-2,-1-1,1 1,1 0,1 0,-1 1,-1-1,-1 0,2 0,0 1,2 0,0 1,0-1,-1 0,-1-1,0 0,-2-1,3 2,0-2,1 3,-1-3,-1 1,-1-1,1 1,0-1,2 2,0-2,1 2,-1-1,-1 0,1 0,-1 0,2 0,-1 0,0-1,-1 1,1-1,0 0,-1-1,-1 1,0-1,1 1,2 0,0 0,1-1,0 1,0 0,-1 0,0 0,2 0,2-1,-1 1,-1-1,0 0,-1 1,1-1,1-1,2 1,2 0,0 0,1 0,-1 0,-1 0,0 0,-3-1,1 1,0 0,1 0,1 0,0-1,-1 1,2 0,0 0,1 1,0-1,0 0,-3 0,-2 1,-1 0,-3-1,0 1,-2-1,-2 0,1 0,1 1,4-1,-1 1,-1-1,-1 0,-7 7,0-4,-2 6,1-5,1-1,0 2,-1 3,2 1,0 1,1-3,1-1,-1-4,4 1,0-2,1 0,1 0,0 2,1 0,3 1,2 1,-1 0,-2-1,-3-3,-4 1,1-2,1 2,-2-2,-6 9,-1-4,-10 5,1-3,0-1,-1-1,2-1,-3 0,-3 0,-2-2,-2 1,1-2,3 0,2 0,0-1,2 1,-1 0,-1-1,2 0,1 0,1 0,-2 0,0 0,-2 0,-1-1,-1-1,-3 0,-2-2,-2 1,0 0,5 1,3 1,3 1,3-1,1 1,-1 0,-2 0,-2 0,-2 0,0-1,0 1,4-2,2 1,2 1,2-1,0 2,-1-1,-3 1,-2 0,0 0,2-1,3 0,3 0,27-5,5 1,28-5,5 2,5-2,-3 2,-5 2,-11 2,-4 3,-5 0,-2-1,-6 1,-9-1,-8 1,-8 0,-2 0,-12 2,-11 2,-23 5,-19 3,23-5,-3-1,-5-2,-2-1,-2-2,-2-1,-3-2,-1-1,3-1,0-1,5 1,3-1,-31-6,20 1,17 2,12 1,6 3,7 1,5 0,5 2,3 1,6-8,-1 4,7-8,-2 6,3-2,3 1,0 0,2 1,2 1,2 0,-3 2,0 0,-2 2,-2 0,-2 1,-3 0,-1 0,-1 0,0 0,3 0,4 0,3 1,4 0,-2 0,2 1,-4 0,-1 0,-2 1,-1 1,1 0,3 1,2 1,1 2,-1-1,-5-1,-5-2,-24-19,-2 1,-19-11,9 5,2 5,4 2,3 2,4 2,2 1,4 1,3 2,2 2,2 0,1 0,0-3,1 1,-1-4,1 1,0-3,0-1,-2 3,1 3,2 2,-1-1,1 0,-1-1,1 2,-1 1,0-3,0 2,-5 4,-6 8,-4 4,1 1,3-4,5-3,0 1,1 0,0-1,0 1,3-2,0-2,-1 1,3-2,-3 3,0-2,1 0,0 0,0 0,-1 1,1-1,-1 0,0-1,0 0,-1-1,1 2,1-1,-2 2,2-2,0 2,0 0,0-1,1 0,0 3,0-2,1 0,0 1,0-1,1 2,0-3,-1 2,0 2,0-2,-1 5,1-2,0-1,0 0,1 0,0 1,-1 1,0 1,0 2,1-1,-1 1,0-2,1-2,0-1,-1-2,1-1,-1 1,0 0,0 1,0 0,1 2,-1-1,0 0,0-2,0-1,0 1,1-2,-1-13,-3 4,0-13,-2 10,1 1,0 1,3 3,0 2,0-2,0 0,1-1,2 0,2 0,-1 0,0 1,0 0,0 1,0-2,1 0,-1-1,-1 1,0 1,0-1,0 2,-6 11,2-3,-4 11,4-10,1 1,0 0,1-1,0 0,0 1,-1-1,1 2,0-2,0 1,-1 0,2-1,-1 0,1-2,0 1,-1-1,0 5,0-2,0 1,0-1,1 0,-1-1,1 0,-1 0,0 1,0 1,0 0,1 1,-1-2,0 1,0-2,0 2,1 1,-1-1,1-1,0-2,0-2,1 3,-1 0,2 1,-1-1,0-1,-1-1,0 0,0 1,0 0,-1 1,0-1,1 0,-1-1,1 1,-1-1,1 1,0 0,0 0,-1 2,1 1,0 2,0-2,0-2,-1-1,1-2,-1 2,0-2,-1 3,2-3,-3 2,1 0,-3 4,2-2,1 1,0-4,2-2,12-10,-3 1,10-11,-7 5,-3 0,-1 2,-2 1,-3 0,2-4,-1-4,0-1,1 2,-4 6,1 3,0 2,-1-3,2-5,0-2,0-2,1-2,1 0,0 0,-1 0,0 5,-2 5,1 3,-1 5,-5 26,2-2,0 19,1-14,3-3,-1 0,2 0,-1 2,0-2,-1-3,-1-3,0-4,-1-4,-1 2,1-3,0 0,0-3,-1-2,0 1,0 4,-1 1,0-1,1-3,1-2,5-23,1-10,4-25,-2 0,-3 4,-3 11,-1 10,0 7,0 3,0 1,2 4,-1 2,2 2,-1 2,0 2,3-3,3 0,-1-2,1 1,-4 4,-4 3,-1 22,2 9,2 18,4-5,0-10,0-12,-4-10,-3-6,6-2,7-2,9-1,7-1,-1 0,-4 1,-3 2,-2 0,2 1,10 2,7 0,9 0,3-1,-1-3,-2-1,-6-2,-4 0,-4 1,-3 1,-3 0,-3-2,-3 0,-2 1,-2 1,0 0,-3 1,1 0,0 0,-1 1,0 0,-3 0,-2 0,-2 0,0 0,2 0,4 0,4-1,-1 1,-1-1,-5 1,-3-1,-1 0,-2 1,0 0,0 0,1-1,3 1,6-3,1 1,0 0,-2 0,-2 2,-4-1,-2 1,-4 1,-14 5,-8 3,-15 9,-2-1,6-1,8-5,8-5,5-1,-3-1,-5 2,-4 2,-4 0,1-1,5-1,4-2,4 0,3-1,-1 0,0 2,-3-1,3-1,3 0,2-1,17 3,6-2,11 3,-2-3,-7-3,-8 0,-7-1,0 1,0-1,0 0,0 1,0-1,1 1,2 0,-2 0,-1 0,-1 0,1 3,1-1,3 2,-4-2,0 0,-6 4,-5 1,-7 6,0 0,1-1,2-4,2-3,4-3,2-1,-3 1,2-1,-2-1,13 6,-1-1,10 4,-7-3,-3-1,-3-1,0-2,-3 2,2 0,0 2,0-1,0 1,0-2,-1-1,0-13,-2 1,0-11,1 0,2 0,0-1,2 4,-2 5,1 4,-3 4,7 5,-2 0,5 3,2-2,1 0,0 1,-1 0,-4-1,-1 3,1-1,1 2,1 1,2 1,-1-2,-2 0,-3-3,-3 0,0-2,0 1,0 0,2 1,0 0,1 2,-2-2,-2-1,-9 3,1-5,-9 5,6-6,-1 0,0 0,1 1,-3 1,-2 1,0 0,1 1,4 0,2-1,3-2,-1 0,19 7,-4-1,14 4,-9-4,-6-3,-5-2,-3-1,-16-11,-9-6,-16-10,-3 0,0 5,1 2,6 4,4 4,8 3,9 3,8 3,3 2,-5 2,-2 1,-6 2,1 0,3 0,1-2,3 1,1-3,2 1,0 0,-1-1,-1 1,-3 1,-2-1,-3 1,-2 0,-2-1,3 1,2-1,2 0,2-1,3 0,3 1,0-1,-2 3,1-1,-3 2,4 0,2-3,6 6,-2-3,3 4,-3-3,-1-1,1 1,0 0,-1 2,0 1,1 2,-1 0,0 0,0-2,1-2,-1-1,0-2,0 1,1 0,-1 1,2 0,-1-1,1 1,-1-1,0 0,1-1,-1 1,1 1,-2-2,2 1,0-2,0 2,2-1,-3 0,3 0,-2-1,-1 2,3-3,-2 1,2 0,4-9,-1 0,4-7,-4 4,-3 4,-3 2,-1 2,1-1,1-3,1 0,0 1,1 1,0-1,1-2,3-2,1 1,0 0,-3 3,-2 2,1 0,0 0,1 1,1 0,0-1,1 2,-1-1,-1 0,-3 2,-1-1,1 1,1-1,-1 0,1 0,-27-11,-4-4,-32-11,-6 3,-3 4,0 4,10 7,17 4,15 3,11 2,5 0,3 1,1 1,0-2,0 2,0 0,1-1,-3 1,0 1,-7 1,-3 2,-3 0,-2 0,4-3,1-1,1-1,1 0,-2-1,2 0,3 0,2 0,3 0,3 0,0 0,-3 1,1 1,-4 0,4-1,2 1,-2-2,-2 0,-2 0,-1-1,3 1,1 1,-3 1,0 0,-1 3,-1 1,2 0,4-1,2-2,3-1,1 4,2-2,1 6,0-3,0 0,0-1,0-2,0-1,0-1,1 1,-1-1,-3 7,-4-1,-2 5,-2-2,2-2,1-4,2-3,0 0,-1 2,-2 2,0 1,-2 1,0-3,1 0,0-4,2 0,1-2,-2-4,-3-3,-2-2,1 1,3 3,7 3,14-5,6-1,19-8,2 4,0 1,-6 2,-8 3,-2 1,4 1,5-1,3 1,-3 2,-5 1,-4 2,-4 0,-1 0,-3 0,-4 0,-6 0,-5 0,-7 10,-2-1,-7 7,0-4,0-4,2-4,2-1,3-2,-1-1,2 0,1 0,1 0,-2 0,-2 1,-2-1,3 1,2 0,1 0,1 1,-1-1,0 1,0 0,2 4,2 1,3 5,1 1,0-1,1 0,-3-4,1 0,0-2,0-2,-1-1,4-1,-2 0,5 1,-1 1,0 1,-1-1,0-1,-1 1,-1-2,0 1,-1 0,-1-1,1 1,0-8,-2 3,2-6,-4 5,0-2,0 0,0-1,0-2,0 2,0 0,0 2,-9 5,1 2,-6 4,3 0,4-2,3-2,3-2,-5-4,-1-2,-5-4,2-1,-2 0,2 1,1 2,1 2,0 2,1 1,-3-1,1 1,-3-2,0-3,3-2,0-5,1-8,1-7,0-2,3 2,3 7,1 4,0 0,0-2,-1-2,0-1,-1-1,1 2,1 5,0 5,1 0,2 0,-2-2,1 1,-1 5,0 3,-1 3,3-3,3 9,10 8,12 14,8 4,-2-6,-5-9,-12-9,-5-2,-2-2,0 2,2 0,3 3,3 2,5 4,0 2,-1-1,-6-3,-7-6,-5-3,-2-1,2 0,1 0,2 2,-2-1,2 1,-1 2,-1 0,0 2,0 4,1 3,1 0,-1-2,-3-5,-1-6,0 3,0-1,2 4,0 1,1-1,-1-1,0-2,-18-16,2-1,-15-12,4 2,2 2,4 5,7 5,4 5,3 4,2-1,22 2,5 1,26 0,-2 0,-4-3,-9 0,-13-1,-8 0,-4 2,1-1,3 1,1-1,0-1,-1 1,-1 0,0 0,0 0,-2 0,-2 0,-3 0,0-1,-1-1,1-1,2 0,-1 0,0 0,-3 2,0 1,0-1,0 2,-1-1,0 1,-1-1,0 2,0-3,0 2,1-1,-2 1,3 0,1 0,5 0,0 1,-2 0,-1 1,-4-1,0 1,0-1,0 1,2 0,1-1,0 1,1-1,2 0,-3 0,-1 0,-3 0,-16 2,9-1,-10 2,12-2,0 0,8-8,-3 2,7-7,-6 7,-3 3,0-1,0-1,0-1,0 0,-1 2,8 11,-4-2,6 5,-8-7,-2-2,-18-1,-4 0,-15-1,1-2,1-1,-3-1,-5-1,-3-3,0-3,4-1,10 2,7 2,7 0,2 2,-3-3,-7-7,-9-7,-4-4,4 2,8 7,6 5,-2 1,-2 3,-3 1,0 2,2 2,3 1,3 0,2 2,0 0,0 1,-8 0,-3 1,-1 1,4 0,11 0,4 0,5 0,2-1,-1 0,0-1,-5-3,-1-2,0-4,-2-2,0-4,1-3,1 1,1 1,3 3,2 4,1 1,2 3,2-1,0 0,1 1,0-1,0 1,0 1,1-1,-1-2,-2 2,1 1,-1 1,1-1,1-1,-1-2,3-1,-2 1,1-1,-2 1,1 1,-2 2,0 2,1-1,-1 0,1-2,-1 3,-10 1,-1 2,-9 1,6 0,2-1,3 0,1 0,0 1,2-1,2 1,1-1,-1 0,14 3,-8 1,12 4,-13 5,0 2,0 4,-1 1,0-4,1-3,0-6,-1-3,1 0,1 0,0 3,1 3,1 2,0-1,0-1,0-2,-1-1,0 3,2 1,0 1,1-2,-2-2,1 0,0 0,0 0,-1 0,0 2,0 0,0 1,-1-1,1-1,-2-3,0-1,-1-2,0 2,1-1,0 1,-1 0,0 1,0-1,-1 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5T02:22:40.725"/>
    </inkml:context>
    <inkml:brush xml:id="br0">
      <inkml:brushProperty name="width" value="0.1" units="cm"/>
      <inkml:brushProperty name="height" value="0.2" units="cm"/>
      <inkml:brushProperty name="color" value="#E71224"/>
      <inkml:brushProperty name="tip" value="rectangle"/>
      <inkml:brushProperty name="rasterOp" value="maskPen"/>
    </inkml:brush>
  </inkml:definitions>
  <inkml:trace contextRef="#ctx0" brushRef="#br0">767 1030,'-29'4,"-4"0,-9-2,1-1,1-3,4-2,4-1,4 1,3 0,3 0,-3 0,-2-1,0 0,6-1,8 3,7 1,4 1,-6-1,2-1,-5 0,3 0,-1-1,-2 0,1 1,-1 0,5 1,-1 4,-3 3,-3 2,-4 1,2 0,2-2,4-2,3-2,0-1,0-1,0 0,-1 0,0 1,1-1,1 1,1 1,0 1,-1 1,1-1,0 1,1-1,0 1,-4 1,0 1,1 0,-1-2,0 1,1-2,3 0,-1 0,0 0,1 1,0 1,1 0,0-1,20-5,-3-1,14-4,-12 1,-7 2,-5 2,-3-1,-15-1,-4 1,-10 1,6 2,7-1,7 1,5 0,-1 3,0-2,-2 3,34-11,5-1,40-8,1 0,3 0,-11 1,-21 4,-18 5,-17 3,-8 3,-11 18,0-4,-3 10,6-15,2-6,1-2,-4 0,-2 3,-5 0,-1 2,1 0,0 0,2 1,0 0,2-3,3 0,1-2,1 0,0-1,-1 1,-1 0,-2 1,-1 2,-1-1,0 1,1 1,0-1,3 0,1-3,1 1,1-1,-2 3,1-1,-1 3,0 2,1-2,2-2,1-2,2 1,1-2,2 4,1-1,0 1,2 2,0 1,-2-3,-2-2,-2-2,2 2,-1 0,2 3,1 0,0-1,1 0,2-1,-1-2,1-2,0 0,1-2,0-2,4 0,0-2,-1 0,-2 1,-3 0,-3 2,1 0,0-1,3-1,-1 1,2-1,0 0,0-1,3 0,1 1,1 0,-1 1,0 1,0 0,-1 0,1-1,0-2,2-2,-1 1,-1-2,-2 3,-3-1,1 2,0-1,0-1,1 0,-1 1,1 0,1-2,-2-1,2 0,-1 1,1-1,0-1,0 3,-2-1,0 3,-1 0,2 1,3 0,2 1,1-2,2 1,-2 0,-1-1,1-1,3-1,-1 0,-1 0,-2 0,-2 0,-3 2,-2 0,-2 1,-2 0,-15 16,4-5,-11 11,9-10,-1 0,0 0,-1-1,0 0,4-4,0 0,0-2,2-1,-2 0,0 1,1-1,1 2,1 0,1 0,1 1,0 0,0 2,0 0,1-2,-1-2,1 3,-3 0,-1 1,1-1,0-1,1 0,1-2,16-24,-1 2,19-24,0 6,4 2,0 2,-3 7,-5 6,-6 5,-6 5,-4 3,-4 3,1 1,0 0,2-1,-1-1,2-2,-1 0,1 0,-1-1,-2 2,1 0,-2-1,0 3,-3-1,-2 3,1-1,2 0,5-1,0 1,0 1,-4 0,-3 0,-3 15,-1-1,1 11,1-7,0-4,0-2,-1-6,-1 0,1 2,0 4,1 0,0 1,0-1,1-2,-1-3,-12-21,-3 5,-15-17,0 10,1 4,5 2,8 7,10 3,1 2,-4 4,-1 3,-4 5,0 3,3-1,3-2,2 0,2-1,0 1,1-1,0 0,-1-2,1 1,0-1,0 0,0-2,0-1,-1 0,1 2,0-2,1 0,0-2,0 2,0-2,0 3,1-1,-1 2,1-2,0 1,-1-2,2-27,2-12,0-34,2-7,-2 2,-2 10,0 22,-1 14,0 10,-1 8,1 5,4 0,7 1,6 0,4 0,-5 2,-5 0,-5 1,-3 0,2-1,2 1,1-1,4 0,2-1,2 1,1-1,-4 1,-4 0,-5 0,0 1,0 1,3 0,-3 0,-1 0,-28 0,1 0,-24 0,11-1,-4-2,-4-4,-3-4,3-3,10 0,12-1,9-5,4-3,5-4,3-1,3-3,0-4,-1 1,-1 2,0 7,-1 6,0 2,0 2,0 1,0 2,1 3,0 2,1 1,1-2,0 0,1 0,0-1,1 0,-2 3,0 1,5 12,-5-6,4 8,-4-7,0 0,1 3,4 3,1 1,0 1,1-2,-3-3,-2-4,-1-2,3 0,-1 0,0 6,-4 8,1 11,0 4,0-3,1-6,1-5,-1-8,-1-2,0-1,2 1,0-1,-1 0,0-1,1 2,0 0,1 1,-1 1,2 1,0 0,0 1,0 1,2 2,1 2,-1 0,-1-4,-4-6,-16-17,-8-7,-14-17,-2-3,-5-6,-1-2,1 2,7 8,9 12,11 10,8 8,3 3,1 1,0 1,-3 0,-3-3,-7-4,-5-2,-3-6,-3-6,0-5,1 2,7 2,4 6,5 4,2 4,1 3,2 2,1 3,0-3,1 1,-1-4,2 1,0-1,1 1,0-2,1 1,-1-4,0 2,0 0,0 3,1 4,-1 0,1-1,0 0,0-1,0 1,-1 0,1 0,-1 0,0 0,-1 20,-1 1,0 16,1-4,2-2,0-3,-1-4,1-5,-1-5,0-3,0 1,0-1,0 1,0 1,-1-1,0 0,0 1,1-2,-1-1,-1 0,-1 1,0 0,-2 2,-2-1,1-1,-3 1,1 0,0-1,-1-1,1 0,-1 1,0-1,-2 0,1 0,-1-2,2 0,1 0,0 0,1-2,-1 2,-1 1,2 0,0 0,2-1,3-1,-2 0,1 0,-1 1,-1-1,2 0,-3-1,0 1,0-1,-1 1,0-1,2 0,0 0,0 0,2-1,-1 8,2 3,-3 10,0 1,-2 1,1-2,-2-1,1-4,2-3,2-2,0-4,1-1,0 1,0 1,0 1,0-2,1-3,0 0,0 3,0-1,0 2,1-3,-1 0,0 0,0 0,0 0,-2 2,-1 0,-2 3,1-1,0 0,1-2,2-2,0-1,0 0,1 0,-1 1,0-1,1 0,-1 0,-1 2,1-2,0 0,1 1,0-1,0 1,1 0,-1 0,1 0,-1 1,-1 1,0 0,0 3,-1-1,3-2,0-2,0-1,-3 2,1 1,-2 1,4-5,1 1,2 1,3 2,6 3,6 2,6 1,1 0,-2-4,-5-2,-4-5,1 1,0-1,-2 0,-5-1,-3 0,-22 9,4-5,-19 8,13-8,4-3,1-1,5 0,-1-2,1 1,-1-1,1 1,2-1,0 1,0-1,1 1,0 0,3 0,22-5,14-2,38-10,16-12,-37 9,0-2,-3-2,-4-1,20-25,-24 6,-21 4,-8-2,-3-1,-2 2,-2 9,-1 10,-1 8,0 4,1-1,0 1,3-2,3-1,6-4,2 3,3 2,2 2,-1 3,-3 0,-3 0,-4 0,-3-1,-3 0,-1 2,-1 0,-12 11,-15 11,-16 12,-11 6,3-4,5-3,1-1,4 1,2-1,2-2,7-5,7-4,4-6,6-1,5-4,4-2,24-8,-2-2,17-5,-8 1,-5 3,-2 1,3 1,9-1,11-1,9 4,11 5,3 11,4 14,8 16,-3 8,-11-6,-21-15,-26-16,-14-10,-5-3,-16-8,-11 0,-22-5,-7 5,-10 5,-2 5,2 5,5 1,9 1,9-1,10 0,3 2,3 1,3 0,3-2,5-3,8-3,4-2,-3-1,1-1,-8 0,3 1,1 1,4 1,-2 0,-1 2,1-1,1-1,3 0,46 8,29 0,-12-1,6 1,10-1,3 0,6-1,-2 0,-13-1,-2-2,-9 0,-6 0,1-2,-23-1,-6-1,2 1,4 1,-2 1,-10 0,-8-3,-9 1,-21 9,-24 2,-43 8,29-10,-3-2,-6-3,-1 0,6-2,3-2,-34-2,39-3,31 0,14 1,8 3,27 3,14 5,36 6,1 2,-12-4,-25-4,-22-5,-13-2,-16 10,-6 1,-11 7,2-4,3-7,7-4,1-3,0-2,-7-2,-6 0,1 1,4 0,6 2,8 1,3-1,3 1,-1 3,-1 0,-1 4,2-1,3-1,-1 0,-2 0,0 0,-1 2,0 1,-2-1,-2 2,-2-2,-2 1,2-2,1-3,4-1,0 0,0-2,1 1,0-1,1 0,-2 1,2 0,-2 1,3 0,29-4,2-2,28-5,-14 0,-13 4,-14 2,-12 4,-3 6,-1 1,1 3,1-4,0-2,0-3,4-17,1 4,6-17,2 5,0-7,1-3,-2 0,-4 8,-3 8,-1 6,-2-1,1-3,1-7,0-5,-1 1,1 5,-1 6,0 5,-2 3,0 2,2-3,0-1,4-4,4-5,4-6,1-3,0-3,-5 2,-5-2,-5-2,-5-2,-3 1,1 1,-2 4,-1 1,0 1,-2 1,-2 4,-3 3,-6-3,-7-1,-3-1,2-1,8 4,8 2,7 2,5 0,0-1,0 4,1 5,0 5,10 3,11 4,10 1,4 0,-8-3,-10-3,-6 0,-2 1,0-1,0 0,1 0,1 2,0 1,1 2,2 2,0 0,0 0,-4-2,-3-2,-2-1,2-2,1 2,7 2,2 0,2 1,-1-1,-6-2,-4 0,-4 1,0 2,2 3,3 1,1 1,-2-3,-1 0,-1-1,2 1,-1 0,2 1,0-1,-2 0,-1-1,0 1,0 5,0 6,1 4,-1 4,0-1,-1-4,-1-3,1-5,-1-1,0-4,1 0,0 0,0 3,-1-1,0 3,2 2,0 2,1 2,0 0,-1-3,-1-4,-2-2,0-3,-1-2,-2-1,-9 7,-7 5,-12 11,-3 4,5 1,8-7,8-7,7-8,0-4,-2-1,-8 3,-8 3,-8 2,-7 1,3-1,5-4,6 0,3 1,-1 3,1 2,-1 0,1 0,1-2,0 0,0 0,2-1,1 0,4-3,2 0,3 0,1 1,1-1,2 1,2-2,0-2,0 1,0 3,1 1,-1-1,1-2,0-2,0-3,8 0,-5-1,7-1,-7 0,-1 1,0 5,-1-1,-1 3,0-4,-2-1,-2 0,1-1,-2 0,2 1,23-20,-3 3,23-20,-5 9,5 0,2 2,0 4,-4 3,-7 5,-9 3,-8 3,-5 2,-5 1,-6 11,1-2,-5 8,4-7,1-3,0-2,0-1,0 2,-2 3,0-1,-1 3,0 1,0-1,1-1,1-4,1-2,0 2,0 0,-1 2,0-2,1 1,0-1,0 0,0-1,-2 1,-1-1,0-1,-2-1,2 0,0 0,0 0,-1 1,3-19,0-6,1-23,-1 2,0 3,0 9,-1 6,1 4,-1 0,1-1,0 1,1 3,0 4,2 3,-1-1,1-1,0-1,0-1,1 2,2-1,1-6,1-6,-1-4,-3-1,-1 2,-2 2,0 3,-2 2,1 2,0 6,1 5,0 3,1 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B1BEE964-204B-2B4D-82B4-204E9D75233E}" type="datetimeFigureOut">
              <a:rPr lang="en-AU" smtClean="0"/>
              <a:t>9/10/2023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22129-E747-7143-AFBC-226416316331}" type="slidenum">
              <a:rPr lang="en-AU" smtClean="0"/>
              <a:t>‹#›</a:t>
            </a:fld>
            <a:endParaRPr lang="en-AU"/>
          </a:p>
        </p:txBody>
      </p:sp>
    </p:spTree>
    <p:extLst>
      <p:ext uri="{BB962C8B-B14F-4D97-AF65-F5344CB8AC3E}">
        <p14:creationId xmlns:p14="http://schemas.microsoft.com/office/powerpoint/2010/main" val="185976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822129-E747-7143-AFBC-226416316331}" type="slidenum">
              <a:rPr lang="en-AU" smtClean="0"/>
              <a:t>1</a:t>
            </a:fld>
            <a:endParaRPr lang="en-AU"/>
          </a:p>
        </p:txBody>
      </p:sp>
    </p:spTree>
    <p:extLst>
      <p:ext uri="{BB962C8B-B14F-4D97-AF65-F5344CB8AC3E}">
        <p14:creationId xmlns:p14="http://schemas.microsoft.com/office/powerpoint/2010/main" val="1153935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A822129-E747-7143-AFBC-226416316331}" type="slidenum">
              <a:rPr lang="en-AU" smtClean="0"/>
              <a:t>10</a:t>
            </a:fld>
            <a:endParaRPr lang="en-AU"/>
          </a:p>
        </p:txBody>
      </p:sp>
    </p:spTree>
    <p:extLst>
      <p:ext uri="{BB962C8B-B14F-4D97-AF65-F5344CB8AC3E}">
        <p14:creationId xmlns:p14="http://schemas.microsoft.com/office/powerpoint/2010/main" val="257060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Teams word cloud or </a:t>
            </a:r>
            <a:r>
              <a:rPr lang="en-AU" dirty="0" err="1"/>
              <a:t>menti</a:t>
            </a:r>
            <a:r>
              <a:rPr lang="en-AU" dirty="0"/>
              <a:t> metre activity </a:t>
            </a:r>
          </a:p>
          <a:p>
            <a:endParaRPr lang="en-AU" dirty="0"/>
          </a:p>
          <a:p>
            <a:endParaRPr lang="en-AU" dirty="0"/>
          </a:p>
          <a:p>
            <a:r>
              <a:rPr lang="en-AU" dirty="0"/>
              <a:t>https://</a:t>
            </a:r>
            <a:r>
              <a:rPr lang="en-AU" dirty="0" err="1"/>
              <a:t>www.menti.com</a:t>
            </a:r>
            <a:r>
              <a:rPr lang="en-AU" dirty="0"/>
              <a:t>/</a:t>
            </a:r>
            <a:r>
              <a:rPr lang="en-AU" dirty="0" err="1"/>
              <a:t>al7e23szu634</a:t>
            </a:r>
            <a:endParaRPr lang="en-AU" dirty="0"/>
          </a:p>
          <a:p>
            <a:endParaRPr lang="en-AU" dirty="0"/>
          </a:p>
          <a:p>
            <a:r>
              <a:rPr lang="en-CA" b="1" dirty="0">
                <a:ea typeface="MS PGothic" panose="020B0600070205080204" pitchFamily="34" charset="-128"/>
                <a:cs typeface="ＭＳ Ｐゴシック" charset="-128"/>
              </a:rPr>
              <a:t>Speaker’s Notes:</a:t>
            </a:r>
          </a:p>
          <a:p>
            <a:r>
              <a:rPr lang="en-CA" dirty="0">
                <a:ea typeface="MS PGothic" panose="020B0600070205080204" pitchFamily="34" charset="-128"/>
                <a:cs typeface="ＭＳ Ｐゴシック" charset="-128"/>
              </a:rPr>
              <a:t>Wear and tear on the body caused by the need to adapt to changes or demands in the environment. Everyone has stress in their life. Not all stress is negative; in fact, stress is necessary in order to survive. We will talk about the impact of stress on performance in a moment.</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Let’s use the analogy of a car to understand the impact of stress on our body. First there is acute stress, those immediate events that push the gas pedal of our bodies to rev us up and keep us on high alert. Most personal reactions to significant life events are normal and there are simple and effective strategies to help people deal with life stressors. It is a fact that most people deal effectively with the majority of stressors in their lives.</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Then there is chronic stress – this involves those ongoing demands with no break – it is like a car that has been idling too long and running low on fuel, causing wear and tear on the vehicle. Research has indicated that chronic, unmanaged stress can be one factor in the development and/or exacerbation of a wide range of physical and mental health problems.</a:t>
            </a:r>
          </a:p>
          <a:p>
            <a:endParaRPr lang="en-CA" altLang="en-US" dirty="0">
              <a:ea typeface="MS PGothic" panose="020B0600070205080204" pitchFamily="34" charset="-128"/>
            </a:endParaRPr>
          </a:p>
          <a:p>
            <a:r>
              <a:rPr lang="en-CA" i="1" dirty="0">
                <a:ea typeface="MS PGothic" panose="020B0600070205080204" pitchFamily="34" charset="-128"/>
                <a:cs typeface="ＭＳ Ｐゴシック" charset="-128"/>
              </a:rPr>
              <a:t>Ask:</a:t>
            </a:r>
          </a:p>
          <a:p>
            <a:r>
              <a:rPr lang="en-CA" dirty="0">
                <a:ea typeface="MS PGothic" panose="020B0600070205080204" pitchFamily="34" charset="-128"/>
                <a:cs typeface="ＭＳ Ｐゴシック" charset="-128"/>
              </a:rPr>
              <a:t>So what causes stress?</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The causes of stress are known as stressors. Stressors can be broken down into external stressors and internal stressors.</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External Stressors include:</a:t>
            </a:r>
          </a:p>
          <a:p>
            <a:r>
              <a:rPr lang="en-CA" dirty="0">
                <a:ea typeface="MS PGothic" panose="020B0600070205080204" pitchFamily="34" charset="-128"/>
                <a:cs typeface="ＭＳ Ｐゴシック" charset="-128"/>
              </a:rPr>
              <a:t>Major life events – These are those extraordinary events that occur in our life that put extra pressure on us. These can include positive events such things as marriage or the birth of a child; or negative events such as the death of a loved one, divorce, or exposure to a traumatic event.</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Daily hassles – The majority of causes of stress that we face on a day-to-day basis are not as extreme as life events. The day-to-day causes of stress are called “daily hassles”; they are those daily, minor irritations such as misplacing our car keys, traffic jams, minor arguments with family/colleagues, etc. Research has found that it is the daily hassles rather than the major life events that affect us the most.</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Internal Stressors include:</a:t>
            </a:r>
          </a:p>
          <a:p>
            <a:r>
              <a:rPr lang="en-CA" dirty="0">
                <a:ea typeface="MS PGothic" panose="020B0600070205080204" pitchFamily="34" charset="-128"/>
                <a:cs typeface="ＭＳ Ｐゴシック" charset="-128"/>
              </a:rPr>
              <a:t>Stress reactions are highly individual because it is often not the demands placed upon people that cause the stress, but rather their interpretation that they are unable to cope with these demands. This means that stress is very unique for each person, as what is deemed to be overwhelming for one individual may not be for another as it is our own internal beliefs, attitudes, interpretations, perceptions and other factors, in combination with the external events, that tend to create stress. </a:t>
            </a:r>
            <a:endParaRPr lang="en-AU" dirty="0"/>
          </a:p>
        </p:txBody>
      </p:sp>
      <p:sp>
        <p:nvSpPr>
          <p:cNvPr id="4" name="Slide Number Placeholder 3"/>
          <p:cNvSpPr>
            <a:spLocks noGrp="1"/>
          </p:cNvSpPr>
          <p:nvPr>
            <p:ph type="sldNum" sz="quarter" idx="5"/>
          </p:nvPr>
        </p:nvSpPr>
        <p:spPr/>
        <p:txBody>
          <a:bodyPr/>
          <a:lstStyle/>
          <a:p>
            <a:fld id="{AA822129-E747-7143-AFBC-226416316331}" type="slidenum">
              <a:rPr lang="en-AU" smtClean="0"/>
              <a:t>11</a:t>
            </a:fld>
            <a:endParaRPr lang="en-AU"/>
          </a:p>
        </p:txBody>
      </p:sp>
    </p:spTree>
    <p:extLst>
      <p:ext uri="{BB962C8B-B14F-4D97-AF65-F5344CB8AC3E}">
        <p14:creationId xmlns:p14="http://schemas.microsoft.com/office/powerpoint/2010/main" val="58930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xfrm>
            <a:off x="381000" y="685800"/>
            <a:ext cx="6096000" cy="3429000"/>
          </a:xfrm>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pPr algn="l">
              <a:buFont typeface="Arial" panose="020B0604020202020204" pitchFamily="34" charset="0"/>
              <a:buChar char="•"/>
            </a:pPr>
            <a:r>
              <a:rPr lang="en-AU" b="0" i="0" dirty="0">
                <a:solidFill>
                  <a:srgbClr val="181F23"/>
                </a:solidFill>
                <a:effectLst/>
                <a:latin typeface="Noto Serif" panose="020F0502020204030204" pitchFamily="34" charset="0"/>
              </a:rPr>
              <a:t>High conscientiousness and perfectionism.</a:t>
            </a:r>
          </a:p>
          <a:p>
            <a:pPr algn="l">
              <a:buFont typeface="Arial" panose="020B0604020202020204" pitchFamily="34" charset="0"/>
              <a:buChar char="•"/>
            </a:pPr>
            <a:r>
              <a:rPr lang="en-AU" b="0" i="0" dirty="0">
                <a:solidFill>
                  <a:srgbClr val="181F23"/>
                </a:solidFill>
                <a:effectLst/>
                <a:latin typeface="Noto Serif" panose="020F0502020204030204" pitchFamily="34" charset="0"/>
              </a:rPr>
              <a:t>High introversion — especially introverted high achievers.</a:t>
            </a:r>
          </a:p>
          <a:p>
            <a:pPr algn="l">
              <a:buFont typeface="Arial" panose="020B0604020202020204" pitchFamily="34" charset="0"/>
              <a:buChar char="•"/>
            </a:pPr>
            <a:r>
              <a:rPr lang="en-AU" b="0" i="0" dirty="0">
                <a:solidFill>
                  <a:srgbClr val="181F23"/>
                </a:solidFill>
                <a:effectLst/>
                <a:latin typeface="Noto Serif" panose="020F0502020204030204" pitchFamily="34" charset="0"/>
              </a:rPr>
              <a:t>High agreeableness and hating </a:t>
            </a:r>
            <a:r>
              <a:rPr lang="en-AU" b="0" i="0" dirty="0" err="1">
                <a:solidFill>
                  <a:srgbClr val="181F23"/>
                </a:solidFill>
                <a:effectLst/>
                <a:latin typeface="Noto Serif" panose="020F0502020204030204" pitchFamily="34" charset="0"/>
              </a:rPr>
              <a:t>conflict.Cant</a:t>
            </a:r>
            <a:r>
              <a:rPr lang="en-AU" b="0" i="0" dirty="0">
                <a:solidFill>
                  <a:srgbClr val="181F23"/>
                </a:solidFill>
                <a:effectLst/>
                <a:latin typeface="Noto Serif" panose="020F0502020204030204" pitchFamily="34" charset="0"/>
              </a:rPr>
              <a:t> say no </a:t>
            </a:r>
          </a:p>
          <a:p>
            <a:pPr algn="l">
              <a:buFont typeface="Arial" panose="020B0604020202020204" pitchFamily="34" charset="0"/>
              <a:buChar char="•"/>
            </a:pPr>
            <a:r>
              <a:rPr lang="en-AU" b="0" i="0" dirty="0">
                <a:solidFill>
                  <a:srgbClr val="181F23"/>
                </a:solidFill>
                <a:effectLst/>
                <a:latin typeface="Noto Serif" panose="020F0502020204030204" pitchFamily="34" charset="0"/>
              </a:rPr>
              <a:t>Over-identifying with the job role.</a:t>
            </a:r>
          </a:p>
          <a:p>
            <a:pPr algn="l">
              <a:buFont typeface="Arial" panose="020B0604020202020204" pitchFamily="34" charset="0"/>
              <a:buChar char="•"/>
            </a:pPr>
            <a:r>
              <a:rPr lang="en-AU" b="0" i="0" dirty="0">
                <a:solidFill>
                  <a:srgbClr val="181F23"/>
                </a:solidFill>
                <a:effectLst/>
                <a:latin typeface="Noto Serif" panose="020F0502020204030204" pitchFamily="34" charset="0"/>
              </a:rPr>
              <a:t>Idealism, perhaps with unrealistic expectations.</a:t>
            </a: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r>
              <a:rPr lang="en-AU" b="0" i="0" dirty="0">
                <a:solidFill>
                  <a:srgbClr val="181F23"/>
                </a:solidFill>
                <a:effectLst/>
                <a:latin typeface="Noto Serif" panose="020F0502020204030204" pitchFamily="34" charset="0"/>
              </a:rPr>
              <a:t>Mindset- production paranoia- </a:t>
            </a:r>
            <a:r>
              <a:rPr lang="en-AU" b="0" i="0" dirty="0" err="1">
                <a:solidFill>
                  <a:srgbClr val="181F23"/>
                </a:solidFill>
                <a:effectLst/>
                <a:latin typeface="Noto Serif" panose="020F0502020204030204" pitchFamily="34" charset="0"/>
              </a:rPr>
              <a:t>gotta</a:t>
            </a:r>
            <a:r>
              <a:rPr lang="en-AU" b="0" i="0" dirty="0">
                <a:solidFill>
                  <a:srgbClr val="181F23"/>
                </a:solidFill>
                <a:effectLst/>
                <a:latin typeface="Noto Serif" panose="020F0502020204030204" pitchFamily="34" charset="0"/>
              </a:rPr>
              <a:t> be busy </a:t>
            </a: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r>
              <a:rPr lang="en-AU" b="0" i="0" dirty="0">
                <a:solidFill>
                  <a:srgbClr val="181F23"/>
                </a:solidFill>
                <a:effectLst/>
                <a:latin typeface="Noto Serif" panose="020F0502020204030204" pitchFamily="34" charset="0"/>
              </a:rPr>
              <a:t>Caring Professions- doctors, nurses, mental </a:t>
            </a:r>
            <a:r>
              <a:rPr lang="en-AU" b="0" i="0" dirty="0" err="1">
                <a:solidFill>
                  <a:srgbClr val="181F23"/>
                </a:solidFill>
                <a:effectLst/>
                <a:latin typeface="Noto Serif" panose="020F0502020204030204" pitchFamily="34" charset="0"/>
              </a:rPr>
              <a:t>hleath</a:t>
            </a:r>
            <a:r>
              <a:rPr lang="en-AU" b="0" i="0" dirty="0">
                <a:solidFill>
                  <a:srgbClr val="181F23"/>
                </a:solidFill>
                <a:effectLst/>
                <a:latin typeface="Noto Serif" panose="020F0502020204030204" pitchFamily="34" charset="0"/>
              </a:rPr>
              <a:t> professionals, HR,  Mangers, Teachers, Vets etc </a:t>
            </a: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r>
              <a:rPr lang="en-AU" b="0" i="0" dirty="0">
                <a:solidFill>
                  <a:srgbClr val="181F23"/>
                </a:solidFill>
                <a:effectLst/>
                <a:latin typeface="Noto Serif" panose="020F0502020204030204" pitchFamily="34" charset="0"/>
              </a:rPr>
              <a:t>Age- under 30</a:t>
            </a: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r>
              <a:rPr lang="en-AU" b="0" i="0" dirty="0">
                <a:solidFill>
                  <a:srgbClr val="181F23"/>
                </a:solidFill>
                <a:effectLst/>
                <a:latin typeface="Noto Serif" panose="020F0502020204030204" pitchFamily="34" charset="0"/>
              </a:rPr>
              <a:t>https://</a:t>
            </a:r>
            <a:r>
              <a:rPr lang="en-AU" b="0" i="0" dirty="0" err="1">
                <a:solidFill>
                  <a:srgbClr val="181F23"/>
                </a:solidFill>
                <a:effectLst/>
                <a:latin typeface="Noto Serif" panose="020F0502020204030204" pitchFamily="34" charset="0"/>
              </a:rPr>
              <a:t>www.bodyandsoul.com.au</a:t>
            </a:r>
            <a:r>
              <a:rPr lang="en-AU" b="0" i="0" dirty="0">
                <a:solidFill>
                  <a:srgbClr val="181F23"/>
                </a:solidFill>
                <a:effectLst/>
                <a:latin typeface="Noto Serif" panose="020F0502020204030204" pitchFamily="34" charset="0"/>
              </a:rPr>
              <a:t>/mind-body/the-surprising-lifestyle-factors-putting-you-more-at-risk-to-burnout/news-story/</a:t>
            </a:r>
            <a:r>
              <a:rPr lang="en-AU" b="0" i="0" dirty="0" err="1">
                <a:solidFill>
                  <a:srgbClr val="181F23"/>
                </a:solidFill>
                <a:effectLst/>
                <a:latin typeface="Noto Serif" panose="020F0502020204030204" pitchFamily="34" charset="0"/>
              </a:rPr>
              <a:t>226661ce907eb97f1cf48104538f851c</a:t>
            </a: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r>
              <a:rPr lang="en-AU" b="0" i="0" dirty="0">
                <a:solidFill>
                  <a:srgbClr val="040C28"/>
                </a:solidFill>
                <a:effectLst/>
                <a:latin typeface="Google Sans"/>
              </a:rPr>
              <a:t>people who struggle with work/life balance</a:t>
            </a:r>
            <a:r>
              <a:rPr lang="en-AU" b="0" i="0" dirty="0">
                <a:solidFill>
                  <a:srgbClr val="4D5156"/>
                </a:solidFill>
                <a:effectLst/>
                <a:latin typeface="Google Sans"/>
              </a:rPr>
              <a:t> are also at risk, as are those who have the mindset that working harder or longer will help. Those who have a hard time saying no or who regularly take on more than they can do well are in danger. One's workload feels and perceived lack of autonomy also factor in.</a:t>
            </a:r>
          </a:p>
          <a:p>
            <a:pPr algn="l">
              <a:buFont typeface="Arial" panose="020B0604020202020204" pitchFamily="34" charset="0"/>
              <a:buChar char="•"/>
            </a:pPr>
            <a:endParaRPr lang="en-AU" b="0" i="0" dirty="0">
              <a:solidFill>
                <a:srgbClr val="4D5156"/>
              </a:solidFill>
              <a:effectLst/>
              <a:latin typeface="Google Sans"/>
            </a:endParaRPr>
          </a:p>
          <a:p>
            <a:pPr algn="l">
              <a:buFont typeface="Arial" panose="020B0604020202020204" pitchFamily="34" charset="0"/>
              <a:buChar char="•"/>
            </a:pPr>
            <a:endParaRPr lang="en-AU" b="0" i="0" dirty="0">
              <a:solidFill>
                <a:srgbClr val="4D5156"/>
              </a:solidFill>
              <a:effectLst/>
              <a:latin typeface="Google Sans"/>
            </a:endParaRPr>
          </a:p>
          <a:p>
            <a:pPr algn="l">
              <a:buFont typeface="Arial" panose="020B0604020202020204" pitchFamily="34" charset="0"/>
              <a:buChar char="•"/>
            </a:pPr>
            <a:r>
              <a:rPr lang="en-AU" b="0" i="0" dirty="0">
                <a:solidFill>
                  <a:srgbClr val="181F23"/>
                </a:solidFill>
                <a:effectLst/>
                <a:latin typeface="Noto Serif" panose="020F0502020204030204" pitchFamily="34" charset="0"/>
              </a:rPr>
              <a:t>https://</a:t>
            </a:r>
            <a:r>
              <a:rPr lang="en-AU" b="0" i="0" dirty="0" err="1">
                <a:solidFill>
                  <a:srgbClr val="181F23"/>
                </a:solidFill>
                <a:effectLst/>
                <a:latin typeface="Noto Serif" panose="020F0502020204030204" pitchFamily="34" charset="0"/>
              </a:rPr>
              <a:t>www.ncbi.nlm.nih.gov</a:t>
            </a:r>
            <a:r>
              <a:rPr lang="en-AU" b="0" i="0" dirty="0">
                <a:solidFill>
                  <a:srgbClr val="181F23"/>
                </a:solidFill>
                <a:effectLst/>
                <a:latin typeface="Noto Serif" panose="020F0502020204030204" pitchFamily="34" charset="0"/>
              </a:rPr>
              <a:t>/</a:t>
            </a:r>
            <a:r>
              <a:rPr lang="en-AU" b="0" i="0" dirty="0" err="1">
                <a:solidFill>
                  <a:srgbClr val="181F23"/>
                </a:solidFill>
                <a:effectLst/>
                <a:latin typeface="Noto Serif" panose="020F0502020204030204" pitchFamily="34" charset="0"/>
              </a:rPr>
              <a:t>pmc</a:t>
            </a:r>
            <a:r>
              <a:rPr lang="en-AU" b="0" i="0" dirty="0">
                <a:solidFill>
                  <a:srgbClr val="181F23"/>
                </a:solidFill>
                <a:effectLst/>
                <a:latin typeface="Noto Serif" panose="020F0502020204030204" pitchFamily="34" charset="0"/>
              </a:rPr>
              <a:t>/articles/</a:t>
            </a:r>
            <a:r>
              <a:rPr lang="en-AU" b="0" i="0" dirty="0" err="1">
                <a:solidFill>
                  <a:srgbClr val="181F23"/>
                </a:solidFill>
                <a:effectLst/>
                <a:latin typeface="Noto Serif" panose="020F0502020204030204" pitchFamily="34" charset="0"/>
              </a:rPr>
              <a:t>PMC4294456</a:t>
            </a:r>
            <a:r>
              <a:rPr lang="en-AU" b="0" i="0" dirty="0">
                <a:solidFill>
                  <a:srgbClr val="181F23"/>
                </a:solidFill>
                <a:effectLst/>
                <a:latin typeface="Noto Serif" panose="020F0502020204030204" pitchFamily="34" charset="0"/>
              </a:rPr>
              <a:t>/#:~:text=Burnout%20occurs%20as%20a%20result,</a:t>
            </a:r>
            <a:r>
              <a:rPr lang="en-AU" b="0" i="0" dirty="0" err="1">
                <a:solidFill>
                  <a:srgbClr val="181F23"/>
                </a:solidFill>
                <a:effectLst/>
                <a:latin typeface="Noto Serif" panose="020F0502020204030204" pitchFamily="34" charset="0"/>
              </a:rPr>
              <a:t>et%20al</a:t>
            </a:r>
            <a:r>
              <a:rPr lang="en-AU" b="0" i="0" dirty="0">
                <a:solidFill>
                  <a:srgbClr val="181F23"/>
                </a:solidFill>
                <a:effectLst/>
                <a:latin typeface="Noto Serif" panose="020F0502020204030204" pitchFamily="34" charset="0"/>
              </a:rPr>
              <a:t>.%</a:t>
            </a:r>
            <a:r>
              <a:rPr lang="en-AU" b="0" i="0" dirty="0" err="1">
                <a:solidFill>
                  <a:srgbClr val="181F23"/>
                </a:solidFill>
                <a:effectLst/>
                <a:latin typeface="Noto Serif" panose="020F0502020204030204" pitchFamily="34" charset="0"/>
              </a:rPr>
              <a:t>2C%202001</a:t>
            </a:r>
            <a:r>
              <a:rPr lang="en-AU" b="0" i="0" dirty="0">
                <a:solidFill>
                  <a:srgbClr val="181F23"/>
                </a:solidFill>
                <a:effectLst/>
                <a:latin typeface="Noto Serif" panose="020F0502020204030204" pitchFamily="34" charset="0"/>
              </a:rPr>
              <a:t>).</a:t>
            </a: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r>
              <a:rPr lang="en-AU" sz="1800" b="1" dirty="0">
                <a:solidFill>
                  <a:srgbClr val="9666CC"/>
                </a:solidFill>
                <a:effectLst/>
                <a:latin typeface="Inter"/>
              </a:rPr>
              <a:t>Harmonious passion </a:t>
            </a:r>
            <a:r>
              <a:rPr lang="en-AU" sz="1800" dirty="0">
                <a:effectLst/>
                <a:latin typeface="Inter"/>
              </a:rPr>
              <a:t>refers to an adaptive form of passion that is in harmony with one’s inner values and goals. </a:t>
            </a:r>
            <a:endParaRPr lang="en-AU" dirty="0">
              <a:effectLst/>
            </a:endParaRPr>
          </a:p>
          <a:p>
            <a:r>
              <a:rPr lang="en-AU" sz="1800" b="1" dirty="0">
                <a:effectLst/>
                <a:latin typeface="Inter"/>
              </a:rPr>
              <a:t>A harmoniously passionate worker: </a:t>
            </a:r>
            <a:endParaRPr lang="en-AU" dirty="0">
              <a:effectLst/>
            </a:endParaRPr>
          </a:p>
          <a:p>
            <a:pPr>
              <a:buFont typeface="Arial" panose="020B0604020202020204" pitchFamily="34" charset="0"/>
              <a:buChar char="•"/>
            </a:pPr>
            <a:r>
              <a:rPr lang="en-AU" sz="1800" dirty="0">
                <a:solidFill>
                  <a:srgbClr val="6D2D9E"/>
                </a:solidFill>
                <a:effectLst/>
                <a:latin typeface="Inter"/>
              </a:rPr>
              <a:t>Freely chooses to engage in their work, rather than feeling an uncontrollable urge to do so.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Loves their job and experiences sustained enjoyment and concentration from working each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day.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Is able to mentally “switch off” after work, and enjoy engaging in hobbies, sports, or spending time with family and friends.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Has a secure sense of who they are, what they want, and what they can achieve, and work does not overpower other areas of their life.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Harmonious passion is linked to positive affect, (hyper-focus), attention, organisational commitment, job satisfaction, life satisfaction, autonomous motivation, creativity and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performance, and lower levels of burnout, psychological distress and turnover </a:t>
            </a:r>
            <a:r>
              <a:rPr lang="en-AU" sz="1800" dirty="0" err="1">
                <a:solidFill>
                  <a:srgbClr val="6D2D9E"/>
                </a:solidFill>
                <a:effectLst/>
                <a:latin typeface="Inter"/>
              </a:rPr>
              <a:t>intention.26</a:t>
            </a:r>
            <a:r>
              <a:rPr lang="en-AU" sz="1800" dirty="0">
                <a:solidFill>
                  <a:srgbClr val="6D2D9E"/>
                </a:solidFill>
                <a:effectLst/>
                <a:latin typeface="Inter"/>
              </a:rPr>
              <a:t> </a:t>
            </a:r>
            <a:endParaRPr lang="en-AU" sz="1800" dirty="0">
              <a:solidFill>
                <a:srgbClr val="6D2D9E"/>
              </a:solidFill>
              <a:effectLst/>
              <a:latin typeface="SymbolMT"/>
            </a:endParaRPr>
          </a:p>
          <a:p>
            <a:pPr>
              <a:buFont typeface="Arial" panose="020B0604020202020204" pitchFamily="34" charset="0"/>
              <a:buChar char="•"/>
            </a:pPr>
            <a:r>
              <a:rPr lang="en-AU" sz="1800" b="1" dirty="0">
                <a:solidFill>
                  <a:srgbClr val="9666CC"/>
                </a:solidFill>
                <a:effectLst/>
                <a:latin typeface="Inter"/>
              </a:rPr>
              <a:t>Obsessive passion </a:t>
            </a:r>
            <a:r>
              <a:rPr lang="en-AU" sz="1800" dirty="0">
                <a:solidFill>
                  <a:srgbClr val="6D2D9E"/>
                </a:solidFill>
                <a:effectLst/>
                <a:latin typeface="Inter"/>
              </a:rPr>
              <a:t>refers an all-consuming form of passion that can result in conflict with other areas of someone’s life and is often dysfunctional. </a:t>
            </a:r>
            <a:endParaRPr lang="en-AU" sz="1800" dirty="0">
              <a:solidFill>
                <a:srgbClr val="6D2D9E"/>
              </a:solidFill>
              <a:effectLst/>
              <a:latin typeface="SymbolMT"/>
            </a:endParaRPr>
          </a:p>
          <a:p>
            <a:pPr>
              <a:buFont typeface="Arial" panose="020B0604020202020204" pitchFamily="34" charset="0"/>
              <a:buChar char="•"/>
            </a:pPr>
            <a:r>
              <a:rPr lang="en-AU" sz="1800" b="1" dirty="0">
                <a:solidFill>
                  <a:srgbClr val="6D2D9E"/>
                </a:solidFill>
                <a:effectLst/>
                <a:latin typeface="Inter"/>
              </a:rPr>
              <a:t>An obsessively passionate worker: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Feels an uncontrollable urge to engage in their work.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Struggles to separate themselves from work, even though they may enjoy their job.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Might frequently bring work home with them, work late into the night, potentially to the point that it impacts their sleep.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May use work as a self-protective strategy or a source of pride, and as such;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May react defensively when criticized and when things go wrong.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These obsessive behaviours can take a toll on other aspects of the worker’s life. Relationships with family and friends may suffer, and they may struggle to find time for other hobbies or activities through which they can derive meaning. </a:t>
            </a:r>
            <a:endParaRPr lang="en-AU" sz="1800" dirty="0">
              <a:solidFill>
                <a:srgbClr val="6D2D9E"/>
              </a:solidFill>
              <a:effectLst/>
              <a:latin typeface="SymbolMT"/>
            </a:endParaRPr>
          </a:p>
          <a:p>
            <a:pPr>
              <a:buFont typeface="Arial" panose="020B0604020202020204" pitchFamily="34" charset="0"/>
              <a:buChar char="•"/>
            </a:pPr>
            <a:r>
              <a:rPr lang="en-AU" sz="1800" dirty="0">
                <a:solidFill>
                  <a:srgbClr val="6D2D9E"/>
                </a:solidFill>
                <a:effectLst/>
                <a:latin typeface="Inter"/>
              </a:rPr>
              <a:t>While obsessive passion is linked to some valued workplace outcomes such as organisational commitment, a tendency to identify with the organisation, and citizenship (helping) </a:t>
            </a:r>
            <a:endParaRPr lang="en-AU" sz="1800" dirty="0">
              <a:solidFill>
                <a:srgbClr val="6D2D9E"/>
              </a:solidFill>
              <a:effectLst/>
              <a:latin typeface="SymbolMT"/>
            </a:endParaRPr>
          </a:p>
          <a:p>
            <a:pPr algn="l">
              <a:buFont typeface="Arial" panose="020B0604020202020204" pitchFamily="34" charset="0"/>
              <a:buChar char="•"/>
            </a:pPr>
            <a:endParaRPr lang="en-AU" b="0" i="0" dirty="0">
              <a:solidFill>
                <a:srgbClr val="4D5156"/>
              </a:solidFill>
              <a:effectLst/>
              <a:latin typeface="Google Sans"/>
            </a:endParaRPr>
          </a:p>
          <a:p>
            <a:pPr algn="l">
              <a:buFont typeface="Arial" panose="020B0604020202020204" pitchFamily="34" charset="0"/>
              <a:buChar char="•"/>
            </a:pPr>
            <a:endParaRPr lang="en-AU" b="0" i="0" dirty="0">
              <a:solidFill>
                <a:srgbClr val="4D5156"/>
              </a:solidFill>
              <a:effectLst/>
              <a:latin typeface="Google Sans"/>
            </a:endParaRPr>
          </a:p>
          <a:p>
            <a:pPr algn="l">
              <a:buFont typeface="Arial" panose="020B0604020202020204" pitchFamily="34" charset="0"/>
              <a:buChar char="•"/>
            </a:pPr>
            <a:endParaRPr lang="en-AU" b="0" i="0" dirty="0">
              <a:solidFill>
                <a:srgbClr val="181F23"/>
              </a:solidFill>
              <a:effectLst/>
              <a:latin typeface="Noto Serif" panose="020F0502020204030204" pitchFamily="34" charset="0"/>
            </a:endParaRPr>
          </a:p>
          <a:p>
            <a:endParaRPr dirty="0"/>
          </a:p>
        </p:txBody>
      </p:sp>
      <p:sp>
        <p:nvSpPr>
          <p:cNvPr id="3" name="Footer Placeholder 2">
            <a:extLst>
              <a:ext uri="{FF2B5EF4-FFF2-40B4-BE49-F238E27FC236}">
                <a16:creationId xmlns:a16="http://schemas.microsoft.com/office/drawing/2014/main" id="{16044E33-6EEA-C5C4-45BF-8026341FFD3A}"/>
              </a:ext>
            </a:extLst>
          </p:cNvPr>
          <p:cNvSpPr>
            <a:spLocks noGrp="1"/>
          </p:cNvSpPr>
          <p:nvPr>
            <p:ph type="ftr" sz="quarter" idx="4"/>
          </p:nvPr>
        </p:nvSpPr>
        <p:spPr/>
        <p:txBody>
          <a:bodyPr/>
          <a:lstStyle/>
          <a:p>
            <a:r>
              <a:rPr lang="en-US">
                <a:solidFill>
                  <a:schemeClr val="tx1"/>
                </a:solidFill>
              </a:rPr>
              <a:t>© All materials remain the property of HSE Global</a:t>
            </a:r>
            <a:endParaRPr lang="en-AU"/>
          </a:p>
        </p:txBody>
      </p:sp>
      <p:sp>
        <p:nvSpPr>
          <p:cNvPr id="6" name="Date Placeholder 5">
            <a:extLst>
              <a:ext uri="{FF2B5EF4-FFF2-40B4-BE49-F238E27FC236}">
                <a16:creationId xmlns:a16="http://schemas.microsoft.com/office/drawing/2014/main" id="{F094A9D6-159C-3AE1-26B8-EBECCC7BDF0D}"/>
              </a:ext>
            </a:extLst>
          </p:cNvPr>
          <p:cNvSpPr>
            <a:spLocks noGrp="1"/>
          </p:cNvSpPr>
          <p:nvPr>
            <p:ph type="dt" idx="1"/>
          </p:nvPr>
        </p:nvSpPr>
        <p:spPr/>
        <p:txBody>
          <a:bodyPr/>
          <a:lstStyle/>
          <a:p>
            <a:r>
              <a:rPr lang="en-AU"/>
              <a:t> V2 December 2022</a:t>
            </a:r>
          </a:p>
        </p:txBody>
      </p:sp>
      <p:sp>
        <p:nvSpPr>
          <p:cNvPr id="8" name="Slide Number Placeholder 7">
            <a:extLst>
              <a:ext uri="{FF2B5EF4-FFF2-40B4-BE49-F238E27FC236}">
                <a16:creationId xmlns:a16="http://schemas.microsoft.com/office/drawing/2014/main" id="{35FBA957-0895-D498-5CBB-07E69E2C6B43}"/>
              </a:ext>
            </a:extLst>
          </p:cNvPr>
          <p:cNvSpPr>
            <a:spLocks noGrp="1"/>
          </p:cNvSpPr>
          <p:nvPr>
            <p:ph type="sldNum" sz="quarter" idx="5"/>
          </p:nvPr>
        </p:nvSpPr>
        <p:spPr/>
        <p:txBody>
          <a:bodyPr/>
          <a:lstStyle/>
          <a:p>
            <a:r>
              <a:rPr lang="en-AU"/>
              <a:t> Slide </a:t>
            </a:r>
            <a:fld id="{64DF2B17-2498-404D-AE93-0C6E118B0527}" type="slidenum">
              <a:rPr lang="en-AU" smtClean="0"/>
              <a:pPr/>
              <a:t>12</a:t>
            </a:fld>
            <a:endParaRPr lang="en-AU"/>
          </a:p>
        </p:txBody>
      </p:sp>
    </p:spTree>
    <p:extLst>
      <p:ext uri="{BB962C8B-B14F-4D97-AF65-F5344CB8AC3E}">
        <p14:creationId xmlns:p14="http://schemas.microsoft.com/office/powerpoint/2010/main" val="597863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a:spLocks noGrp="1" noRot="1" noChangeAspect="1"/>
          </p:cNvSpPr>
          <p:nvPr>
            <p:ph type="sldImg"/>
          </p:nvPr>
        </p:nvSpPr>
        <p:spPr>
          <a:xfrm>
            <a:off x="381000" y="685800"/>
            <a:ext cx="6096000" cy="3429000"/>
          </a:xfrm>
          <a:prstGeom prst="rect">
            <a:avLst/>
          </a:prstGeom>
        </p:spPr>
        <p:txBody>
          <a:bodyPr/>
          <a:lstStyle/>
          <a:p>
            <a:endParaRPr/>
          </a:p>
        </p:txBody>
      </p:sp>
      <p:sp>
        <p:nvSpPr>
          <p:cNvPr id="776" name="Shape 776"/>
          <p:cNvSpPr>
            <a:spLocks noGrp="1"/>
          </p:cNvSpPr>
          <p:nvPr>
            <p:ph type="body" sz="quarter" idx="1"/>
          </p:nvPr>
        </p:nvSpPr>
        <p:spPr>
          <a:prstGeom prst="rect">
            <a:avLst/>
          </a:prstGeom>
        </p:spPr>
        <p:txBody>
          <a:bodyPr/>
          <a:lstStyle/>
          <a:p>
            <a:endParaRPr dirty="0"/>
          </a:p>
        </p:txBody>
      </p:sp>
      <p:sp>
        <p:nvSpPr>
          <p:cNvPr id="3" name="Footer Placeholder 2">
            <a:extLst>
              <a:ext uri="{FF2B5EF4-FFF2-40B4-BE49-F238E27FC236}">
                <a16:creationId xmlns:a16="http://schemas.microsoft.com/office/drawing/2014/main" id="{16044E33-6EEA-C5C4-45BF-8026341FFD3A}"/>
              </a:ext>
            </a:extLst>
          </p:cNvPr>
          <p:cNvSpPr>
            <a:spLocks noGrp="1"/>
          </p:cNvSpPr>
          <p:nvPr>
            <p:ph type="ftr" sz="quarter" idx="4"/>
          </p:nvPr>
        </p:nvSpPr>
        <p:spPr/>
        <p:txBody>
          <a:bodyPr/>
          <a:lstStyle/>
          <a:p>
            <a:r>
              <a:rPr lang="en-US">
                <a:solidFill>
                  <a:schemeClr val="tx1"/>
                </a:solidFill>
              </a:rPr>
              <a:t>© All materials remain the property of HSE Global</a:t>
            </a:r>
            <a:endParaRPr lang="en-AU"/>
          </a:p>
        </p:txBody>
      </p:sp>
      <p:sp>
        <p:nvSpPr>
          <p:cNvPr id="6" name="Date Placeholder 5">
            <a:extLst>
              <a:ext uri="{FF2B5EF4-FFF2-40B4-BE49-F238E27FC236}">
                <a16:creationId xmlns:a16="http://schemas.microsoft.com/office/drawing/2014/main" id="{F094A9D6-159C-3AE1-26B8-EBECCC7BDF0D}"/>
              </a:ext>
            </a:extLst>
          </p:cNvPr>
          <p:cNvSpPr>
            <a:spLocks noGrp="1"/>
          </p:cNvSpPr>
          <p:nvPr>
            <p:ph type="dt" idx="1"/>
          </p:nvPr>
        </p:nvSpPr>
        <p:spPr/>
        <p:txBody>
          <a:bodyPr/>
          <a:lstStyle/>
          <a:p>
            <a:r>
              <a:rPr lang="en-AU"/>
              <a:t> V2 December 2022</a:t>
            </a:r>
          </a:p>
        </p:txBody>
      </p:sp>
      <p:sp>
        <p:nvSpPr>
          <p:cNvPr id="8" name="Slide Number Placeholder 7">
            <a:extLst>
              <a:ext uri="{FF2B5EF4-FFF2-40B4-BE49-F238E27FC236}">
                <a16:creationId xmlns:a16="http://schemas.microsoft.com/office/drawing/2014/main" id="{35FBA957-0895-D498-5CBB-07E69E2C6B43}"/>
              </a:ext>
            </a:extLst>
          </p:cNvPr>
          <p:cNvSpPr>
            <a:spLocks noGrp="1"/>
          </p:cNvSpPr>
          <p:nvPr>
            <p:ph type="sldNum" sz="quarter" idx="5"/>
          </p:nvPr>
        </p:nvSpPr>
        <p:spPr/>
        <p:txBody>
          <a:bodyPr/>
          <a:lstStyle/>
          <a:p>
            <a:r>
              <a:rPr lang="en-AU"/>
              <a:t> Slide </a:t>
            </a:r>
            <a:fld id="{64DF2B17-2498-404D-AE93-0C6E118B0527}" type="slidenum">
              <a:rPr lang="en-AU" smtClean="0"/>
              <a:pPr/>
              <a:t>13</a:t>
            </a:fld>
            <a:endParaRPr lang="en-AU"/>
          </a:p>
        </p:txBody>
      </p:sp>
    </p:spTree>
    <p:extLst>
      <p:ext uri="{BB962C8B-B14F-4D97-AF65-F5344CB8AC3E}">
        <p14:creationId xmlns:p14="http://schemas.microsoft.com/office/powerpoint/2010/main" val="218772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46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A822129-E747-7143-AFBC-226416316331}" type="slidenum">
              <a:rPr lang="en-AU" smtClean="0"/>
              <a:t>15</a:t>
            </a:fld>
            <a:endParaRPr lang="en-AU"/>
          </a:p>
        </p:txBody>
      </p:sp>
    </p:spTree>
    <p:extLst>
      <p:ext uri="{BB962C8B-B14F-4D97-AF65-F5344CB8AC3E}">
        <p14:creationId xmlns:p14="http://schemas.microsoft.com/office/powerpoint/2010/main" val="3416102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A822129-E747-7143-AFBC-226416316331}" type="slidenum">
              <a:rPr lang="en-AU" smtClean="0"/>
              <a:t>16</a:t>
            </a:fld>
            <a:endParaRPr lang="en-AU"/>
          </a:p>
        </p:txBody>
      </p:sp>
    </p:spTree>
    <p:extLst>
      <p:ext uri="{BB962C8B-B14F-4D97-AF65-F5344CB8AC3E}">
        <p14:creationId xmlns:p14="http://schemas.microsoft.com/office/powerpoint/2010/main" val="1016259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686" name="Shape 686"/>
          <p:cNvSpPr>
            <a:spLocks noGrp="1"/>
          </p:cNvSpPr>
          <p:nvPr>
            <p:ph type="body" sz="quarter" idx="1"/>
          </p:nvPr>
        </p:nvSpPr>
        <p:spPr>
          <a:prstGeom prst="rect">
            <a:avLst/>
          </a:prstGeom>
        </p:spPr>
        <p:txBody>
          <a:bodyPr/>
          <a:lstStyle/>
          <a:p>
            <a:pPr>
              <a:defRPr u="sng"/>
            </a:pPr>
            <a:endParaRPr lang="en-AU" i="0" u="none" dirty="0"/>
          </a:p>
          <a:p>
            <a:pPr marL="0" lvl="0" indent="0">
              <a:lnSpc>
                <a:spcPct val="150000"/>
              </a:lnSpc>
              <a:spcBef>
                <a:spcPts val="0"/>
              </a:spcBef>
              <a:spcAft>
                <a:spcPts val="600"/>
              </a:spcAft>
              <a:buSzPct val="100000"/>
              <a:buFont typeface="Arial" panose="020B0604020202020204" pitchFamily="34" charset="0"/>
              <a:buChar char="•"/>
            </a:pPr>
            <a:r>
              <a:rPr lang="en-AU" sz="1200" dirty="0">
                <a:solidFill>
                  <a:schemeClr val="tx1"/>
                </a:solidFill>
              </a:rPr>
              <a:t>Benchmark Literacy</a:t>
            </a:r>
          </a:p>
          <a:p>
            <a:pPr lvl="0"/>
            <a:r>
              <a:rPr lang="en-GB" sz="1200" dirty="0">
                <a:solidFill>
                  <a:schemeClr val="tx1"/>
                </a:solidFill>
              </a:rPr>
              <a:t> </a:t>
            </a:r>
            <a:endParaRPr lang="en-GB" dirty="0"/>
          </a:p>
          <a:p>
            <a:pPr>
              <a:defRPr u="sng"/>
            </a:pPr>
            <a:endParaRPr lang="en-AU" i="0" u="none" dirty="0"/>
          </a:p>
        </p:txBody>
      </p:sp>
    </p:spTree>
    <p:extLst>
      <p:ext uri="{BB962C8B-B14F-4D97-AF65-F5344CB8AC3E}">
        <p14:creationId xmlns:p14="http://schemas.microsoft.com/office/powerpoint/2010/main" val="4022714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5A60DEE3-B06E-8FCC-73C2-C71F503DDA81}"/>
              </a:ext>
            </a:extLst>
          </p:cNvPr>
          <p:cNvSpPr>
            <a:spLocks noGrp="1"/>
          </p:cNvSpPr>
          <p:nvPr>
            <p:ph type="ftr" sz="quarter" idx="4"/>
          </p:nvPr>
        </p:nvSpPr>
        <p:spPr/>
        <p:txBody>
          <a:bodyPr/>
          <a:lstStyle/>
          <a:p>
            <a:endParaRPr lang="en-AU" dirty="0"/>
          </a:p>
        </p:txBody>
      </p:sp>
      <p:sp>
        <p:nvSpPr>
          <p:cNvPr id="5" name="Header Placeholder 4">
            <a:extLst>
              <a:ext uri="{FF2B5EF4-FFF2-40B4-BE49-F238E27FC236}">
                <a16:creationId xmlns:a16="http://schemas.microsoft.com/office/drawing/2014/main" id="{1068684A-2DD5-E736-0605-0E51E429DF60}"/>
              </a:ext>
            </a:extLst>
          </p:cNvPr>
          <p:cNvSpPr>
            <a:spLocks noGrp="1"/>
          </p:cNvSpPr>
          <p:nvPr>
            <p:ph type="hdr" sz="quarter"/>
          </p:nvPr>
        </p:nvSpPr>
        <p:spPr/>
        <p:txBody>
          <a:bodyPr/>
          <a:lstStyle/>
          <a:p>
            <a:endParaRPr lang="en-AU" dirty="0"/>
          </a:p>
        </p:txBody>
      </p:sp>
      <p:sp>
        <p:nvSpPr>
          <p:cNvPr id="6" name="Date Placeholder 5">
            <a:extLst>
              <a:ext uri="{FF2B5EF4-FFF2-40B4-BE49-F238E27FC236}">
                <a16:creationId xmlns:a16="http://schemas.microsoft.com/office/drawing/2014/main" id="{1A1881FD-9894-256E-BA7F-69E747A33073}"/>
              </a:ext>
            </a:extLst>
          </p:cNvPr>
          <p:cNvSpPr>
            <a:spLocks noGrp="1"/>
          </p:cNvSpPr>
          <p:nvPr>
            <p:ph type="dt" idx="1"/>
          </p:nvPr>
        </p:nvSpPr>
        <p:spPr/>
        <p:txBody>
          <a:bodyPr/>
          <a:lstStyle/>
          <a:p>
            <a:r>
              <a:rPr lang="en-AU" dirty="0"/>
              <a:t>Instructor Manual</a:t>
            </a:r>
          </a:p>
        </p:txBody>
      </p:sp>
      <p:sp>
        <p:nvSpPr>
          <p:cNvPr id="7" name="Slide Number Placeholder 6">
            <a:extLst>
              <a:ext uri="{FF2B5EF4-FFF2-40B4-BE49-F238E27FC236}">
                <a16:creationId xmlns:a16="http://schemas.microsoft.com/office/drawing/2014/main" id="{43E22013-CC71-43E7-02C1-89881DF9FA0D}"/>
              </a:ext>
            </a:extLst>
          </p:cNvPr>
          <p:cNvSpPr>
            <a:spLocks noGrp="1"/>
          </p:cNvSpPr>
          <p:nvPr>
            <p:ph type="sldNum" sz="quarter" idx="5"/>
          </p:nvPr>
        </p:nvSpPr>
        <p:spPr/>
        <p:txBody>
          <a:bodyPr/>
          <a:lstStyle/>
          <a:p>
            <a:r>
              <a:rPr lang="en-AU" dirty="0"/>
              <a:t>Slide </a:t>
            </a:r>
            <a:fld id="{55F7BCE4-6C03-AE4A-B38E-794D004F1233}" type="slidenum">
              <a:rPr lang="en-AU" smtClean="0"/>
              <a:t>19</a:t>
            </a:fld>
            <a:endParaRPr lang="en-AU" dirty="0"/>
          </a:p>
        </p:txBody>
      </p:sp>
    </p:spTree>
    <p:extLst>
      <p:ext uri="{BB962C8B-B14F-4D97-AF65-F5344CB8AC3E}">
        <p14:creationId xmlns:p14="http://schemas.microsoft.com/office/powerpoint/2010/main" val="2512991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xfrm>
            <a:off x="381000" y="685800"/>
            <a:ext cx="6096000" cy="3429000"/>
          </a:xfrm>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pPr>
              <a:defRPr u="sng"/>
            </a:pPr>
            <a:r>
              <a:rPr dirty="0"/>
              <a:t>Statement:</a:t>
            </a:r>
          </a:p>
          <a:p>
            <a:endParaRPr dirty="0"/>
          </a:p>
          <a:p>
            <a:r>
              <a:rPr dirty="0"/>
              <a:t>Acknowledge and thank participants and parent organisation for their time, honesty and commitment to mental fitness today. </a:t>
            </a:r>
          </a:p>
        </p:txBody>
      </p:sp>
      <p:sp>
        <p:nvSpPr>
          <p:cNvPr id="3" name="Footer Placeholder 2">
            <a:extLst>
              <a:ext uri="{FF2B5EF4-FFF2-40B4-BE49-F238E27FC236}">
                <a16:creationId xmlns:a16="http://schemas.microsoft.com/office/drawing/2014/main" id="{93FC2228-FCDE-B01E-2B24-F3DD94E79213}"/>
              </a:ext>
            </a:extLst>
          </p:cNvPr>
          <p:cNvSpPr>
            <a:spLocks noGrp="1"/>
          </p:cNvSpPr>
          <p:nvPr>
            <p:ph type="ftr" sz="quarter" idx="4"/>
          </p:nvPr>
        </p:nvSpPr>
        <p:spPr/>
        <p:txBody>
          <a:bodyPr/>
          <a:lstStyle/>
          <a:p>
            <a:r>
              <a:rPr lang="en-US">
                <a:solidFill>
                  <a:schemeClr val="tx1"/>
                </a:solidFill>
              </a:rPr>
              <a:t>© All materials remain the property of HSE Global</a:t>
            </a:r>
            <a:endParaRPr lang="en-AU"/>
          </a:p>
        </p:txBody>
      </p:sp>
      <p:sp>
        <p:nvSpPr>
          <p:cNvPr id="6" name="Date Placeholder 5">
            <a:extLst>
              <a:ext uri="{FF2B5EF4-FFF2-40B4-BE49-F238E27FC236}">
                <a16:creationId xmlns:a16="http://schemas.microsoft.com/office/drawing/2014/main" id="{3CD17D98-0F6C-393B-B93D-6615B5D4F807}"/>
              </a:ext>
            </a:extLst>
          </p:cNvPr>
          <p:cNvSpPr>
            <a:spLocks noGrp="1"/>
          </p:cNvSpPr>
          <p:nvPr>
            <p:ph type="dt" idx="1"/>
          </p:nvPr>
        </p:nvSpPr>
        <p:spPr/>
        <p:txBody>
          <a:bodyPr/>
          <a:lstStyle/>
          <a:p>
            <a:r>
              <a:rPr lang="en-AU"/>
              <a:t> V2 December 2022</a:t>
            </a:r>
          </a:p>
        </p:txBody>
      </p:sp>
      <p:sp>
        <p:nvSpPr>
          <p:cNvPr id="8" name="Slide Number Placeholder 7">
            <a:extLst>
              <a:ext uri="{FF2B5EF4-FFF2-40B4-BE49-F238E27FC236}">
                <a16:creationId xmlns:a16="http://schemas.microsoft.com/office/drawing/2014/main" id="{B26165A9-E082-7694-5D82-9C868EEBD3B6}"/>
              </a:ext>
            </a:extLst>
          </p:cNvPr>
          <p:cNvSpPr>
            <a:spLocks noGrp="1"/>
          </p:cNvSpPr>
          <p:nvPr>
            <p:ph type="sldNum" sz="quarter" idx="5"/>
          </p:nvPr>
        </p:nvSpPr>
        <p:spPr/>
        <p:txBody>
          <a:bodyPr/>
          <a:lstStyle/>
          <a:p>
            <a:r>
              <a:rPr lang="en-AU"/>
              <a:t> Slide </a:t>
            </a:r>
            <a:fld id="{64DF2B17-2498-404D-AE93-0C6E118B0527}" type="slidenum">
              <a:rPr lang="en-AU" smtClean="0"/>
              <a:pPr/>
              <a:t>20</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381000" y="685800"/>
            <a:ext cx="6096000" cy="3429000"/>
          </a:xfrm>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endParaRPr lang="en-AU" b="0" i="0" dirty="0">
              <a:solidFill>
                <a:srgbClr val="B95937"/>
              </a:solidFill>
              <a:effectLst/>
              <a:latin typeface="Merriweather" pitchFamily="2" charset="77"/>
            </a:endParaRPr>
          </a:p>
          <a:p>
            <a:pPr algn="l"/>
            <a:endParaRPr lang="en-AU" b="0" i="1" dirty="0">
              <a:solidFill>
                <a:srgbClr val="B95937"/>
              </a:solidFill>
              <a:effectLst/>
              <a:latin typeface="Merriweather" pitchFamily="2" charset="77"/>
            </a:endParaRPr>
          </a:p>
        </p:txBody>
      </p:sp>
      <p:sp>
        <p:nvSpPr>
          <p:cNvPr id="3" name="Footer Placeholder 2">
            <a:extLst>
              <a:ext uri="{FF2B5EF4-FFF2-40B4-BE49-F238E27FC236}">
                <a16:creationId xmlns:a16="http://schemas.microsoft.com/office/drawing/2014/main" id="{430AE42D-A9E5-FE8C-55A0-13B638634F1F}"/>
              </a:ext>
            </a:extLst>
          </p:cNvPr>
          <p:cNvSpPr>
            <a:spLocks noGrp="1"/>
          </p:cNvSpPr>
          <p:nvPr>
            <p:ph type="ftr" sz="quarter" idx="4"/>
          </p:nvPr>
        </p:nvSpPr>
        <p:spPr/>
        <p:txBody>
          <a:bodyPr/>
          <a:lstStyle/>
          <a:p>
            <a:r>
              <a:rPr lang="en-US">
                <a:solidFill>
                  <a:schemeClr val="tx1"/>
                </a:solidFill>
              </a:rPr>
              <a:t>© All materials remain the property of HSE Global</a:t>
            </a:r>
            <a:endParaRPr lang="en-AU"/>
          </a:p>
        </p:txBody>
      </p:sp>
      <p:sp>
        <p:nvSpPr>
          <p:cNvPr id="6" name="Date Placeholder 5">
            <a:extLst>
              <a:ext uri="{FF2B5EF4-FFF2-40B4-BE49-F238E27FC236}">
                <a16:creationId xmlns:a16="http://schemas.microsoft.com/office/drawing/2014/main" id="{8D248EB6-ACA9-DF75-3D6D-B92B68B52D08}"/>
              </a:ext>
            </a:extLst>
          </p:cNvPr>
          <p:cNvSpPr>
            <a:spLocks noGrp="1"/>
          </p:cNvSpPr>
          <p:nvPr>
            <p:ph type="dt" idx="1"/>
          </p:nvPr>
        </p:nvSpPr>
        <p:spPr/>
        <p:txBody>
          <a:bodyPr/>
          <a:lstStyle/>
          <a:p>
            <a:r>
              <a:rPr lang="en-AU"/>
              <a:t> V2 December 2022</a:t>
            </a:r>
          </a:p>
        </p:txBody>
      </p:sp>
      <p:sp>
        <p:nvSpPr>
          <p:cNvPr id="8" name="Slide Number Placeholder 7">
            <a:extLst>
              <a:ext uri="{FF2B5EF4-FFF2-40B4-BE49-F238E27FC236}">
                <a16:creationId xmlns:a16="http://schemas.microsoft.com/office/drawing/2014/main" id="{E6D50B95-C12A-5C2D-8117-DE395DF4D138}"/>
              </a:ext>
            </a:extLst>
          </p:cNvPr>
          <p:cNvSpPr>
            <a:spLocks noGrp="1"/>
          </p:cNvSpPr>
          <p:nvPr>
            <p:ph type="sldNum" sz="quarter" idx="5"/>
          </p:nvPr>
        </p:nvSpPr>
        <p:spPr/>
        <p:txBody>
          <a:bodyPr/>
          <a:lstStyle/>
          <a:p>
            <a:r>
              <a:rPr lang="en-AU"/>
              <a:t> Slide </a:t>
            </a:r>
            <a:fld id="{64DF2B17-2498-404D-AE93-0C6E118B0527}" type="slidenum">
              <a:rPr lang="en-AU" smtClean="0"/>
              <a:pPr/>
              <a:t>2</a:t>
            </a:fld>
            <a:endParaRPr lang="en-AU"/>
          </a:p>
        </p:txBody>
      </p:sp>
    </p:spTree>
    <p:extLst>
      <p:ext uri="{BB962C8B-B14F-4D97-AF65-F5344CB8AC3E}">
        <p14:creationId xmlns:p14="http://schemas.microsoft.com/office/powerpoint/2010/main" val="284892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xfrm>
            <a:off x="381000" y="685800"/>
            <a:ext cx="6096000" cy="3429000"/>
          </a:xfrm>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endParaRPr dirty="0"/>
          </a:p>
        </p:txBody>
      </p:sp>
      <p:sp>
        <p:nvSpPr>
          <p:cNvPr id="3" name="Footer Placeholder 2">
            <a:extLst>
              <a:ext uri="{FF2B5EF4-FFF2-40B4-BE49-F238E27FC236}">
                <a16:creationId xmlns:a16="http://schemas.microsoft.com/office/drawing/2014/main" id="{7A20C9C0-88D6-8FB1-7EAB-AF276C3AD6F7}"/>
              </a:ext>
            </a:extLst>
          </p:cNvPr>
          <p:cNvSpPr>
            <a:spLocks noGrp="1"/>
          </p:cNvSpPr>
          <p:nvPr>
            <p:ph type="ftr" sz="quarter" idx="4"/>
          </p:nvPr>
        </p:nvSpPr>
        <p:spPr/>
        <p:txBody>
          <a:bodyPr/>
          <a:lstStyle/>
          <a:p>
            <a:r>
              <a:rPr lang="en-US">
                <a:solidFill>
                  <a:schemeClr val="tx1"/>
                </a:solidFill>
              </a:rPr>
              <a:t>© All materials remain the property of HSE Global</a:t>
            </a:r>
            <a:endParaRPr lang="en-AU"/>
          </a:p>
        </p:txBody>
      </p:sp>
      <p:sp>
        <p:nvSpPr>
          <p:cNvPr id="6" name="Date Placeholder 5">
            <a:extLst>
              <a:ext uri="{FF2B5EF4-FFF2-40B4-BE49-F238E27FC236}">
                <a16:creationId xmlns:a16="http://schemas.microsoft.com/office/drawing/2014/main" id="{4EDC252B-521F-BE89-E092-BC828093D453}"/>
              </a:ext>
            </a:extLst>
          </p:cNvPr>
          <p:cNvSpPr>
            <a:spLocks noGrp="1"/>
          </p:cNvSpPr>
          <p:nvPr>
            <p:ph type="dt" idx="1"/>
          </p:nvPr>
        </p:nvSpPr>
        <p:spPr/>
        <p:txBody>
          <a:bodyPr/>
          <a:lstStyle/>
          <a:p>
            <a:r>
              <a:rPr lang="en-AU"/>
              <a:t> V2 December 2022</a:t>
            </a:r>
          </a:p>
        </p:txBody>
      </p:sp>
      <p:sp>
        <p:nvSpPr>
          <p:cNvPr id="8" name="Slide Number Placeholder 7">
            <a:extLst>
              <a:ext uri="{FF2B5EF4-FFF2-40B4-BE49-F238E27FC236}">
                <a16:creationId xmlns:a16="http://schemas.microsoft.com/office/drawing/2014/main" id="{66C0E1B6-7BF4-367F-D2BF-D46CF4B6E06A}"/>
              </a:ext>
            </a:extLst>
          </p:cNvPr>
          <p:cNvSpPr>
            <a:spLocks noGrp="1"/>
          </p:cNvSpPr>
          <p:nvPr>
            <p:ph type="sldNum" sz="quarter" idx="5"/>
          </p:nvPr>
        </p:nvSpPr>
        <p:spPr/>
        <p:txBody>
          <a:bodyPr/>
          <a:lstStyle/>
          <a:p>
            <a:r>
              <a:rPr lang="en-AU"/>
              <a:t> Slide </a:t>
            </a:r>
            <a:fld id="{64DF2B17-2498-404D-AE93-0C6E118B0527}" type="slidenum">
              <a:rPr lang="en-AU" smtClean="0"/>
              <a:pPr/>
              <a:t>3</a:t>
            </a:fld>
            <a:endParaRPr lang="en-AU"/>
          </a:p>
        </p:txBody>
      </p:sp>
    </p:spTree>
    <p:extLst>
      <p:ext uri="{BB962C8B-B14F-4D97-AF65-F5344CB8AC3E}">
        <p14:creationId xmlns:p14="http://schemas.microsoft.com/office/powerpoint/2010/main" val="4053929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endParaRPr lang="en-AU" dirty="0"/>
          </a:p>
        </p:txBody>
      </p:sp>
      <p:sp>
        <p:nvSpPr>
          <p:cNvPr id="4" name="Slide Number Placeholder 3"/>
          <p:cNvSpPr>
            <a:spLocks noGrp="1"/>
          </p:cNvSpPr>
          <p:nvPr>
            <p:ph type="sldNum" sz="quarter" idx="5"/>
          </p:nvPr>
        </p:nvSpPr>
        <p:spPr/>
        <p:txBody>
          <a:bodyPr/>
          <a:lstStyle/>
          <a:p>
            <a:fld id="{AA822129-E747-7143-AFBC-226416316331}" type="slidenum">
              <a:rPr lang="en-AU" smtClean="0"/>
              <a:t>4</a:t>
            </a:fld>
            <a:endParaRPr lang="en-AU"/>
          </a:p>
        </p:txBody>
      </p:sp>
    </p:spTree>
    <p:extLst>
      <p:ext uri="{BB962C8B-B14F-4D97-AF65-F5344CB8AC3E}">
        <p14:creationId xmlns:p14="http://schemas.microsoft.com/office/powerpoint/2010/main" val="2520440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D0C7E191-A5E8-4DF1-9A23-EBBCA8A2153E}" type="slidenum">
              <a:rPr lang="en-AU" smtClean="0"/>
              <a:pPr/>
              <a:t>5</a:t>
            </a:fld>
            <a:endParaRPr lang="en-AU"/>
          </a:p>
        </p:txBody>
      </p:sp>
    </p:spTree>
    <p:extLst>
      <p:ext uri="{BB962C8B-B14F-4D97-AF65-F5344CB8AC3E}">
        <p14:creationId xmlns:p14="http://schemas.microsoft.com/office/powerpoint/2010/main" val="3805485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fld id="{D0C7E191-A5E8-4DF1-9A23-EBBCA8A2153E}" type="slidenum">
              <a:rPr lang="en-AU" smtClean="0"/>
              <a:pPr/>
              <a:t>6</a:t>
            </a:fld>
            <a:endParaRPr lang="en-AU"/>
          </a:p>
        </p:txBody>
      </p:sp>
    </p:spTree>
    <p:extLst>
      <p:ext uri="{BB962C8B-B14F-4D97-AF65-F5344CB8AC3E}">
        <p14:creationId xmlns:p14="http://schemas.microsoft.com/office/powerpoint/2010/main" val="2698373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kern="100" dirty="0">
                <a:solidFill>
                  <a:srgbClr val="212121"/>
                </a:solidFill>
                <a:effectLst/>
                <a:latin typeface="+mj-lt"/>
                <a:ea typeface="Calibri" panose="020F0502020204030204" pitchFamily="34" charset="0"/>
                <a:cs typeface="Times New Roman" panose="02020603050405020304" pitchFamily="18" charset="0"/>
              </a:rPr>
              <a:t>The three key dimensions of this response are an </a:t>
            </a:r>
            <a:endParaRPr lang="en-AU" sz="1200" kern="100" dirty="0">
              <a:effectLst/>
              <a:latin typeface="+mj-lt"/>
              <a:ea typeface="Calibri" panose="020F0502020204030204" pitchFamily="34" charset="0"/>
              <a:cs typeface="Times New Roman" panose="02020603050405020304" pitchFamily="18" charset="0"/>
            </a:endParaRPr>
          </a:p>
          <a:p>
            <a:pPr marL="0" indent="0">
              <a:buNone/>
            </a:pPr>
            <a:r>
              <a:rPr lang="en-AU" sz="1200" kern="100" dirty="0">
                <a:solidFill>
                  <a:srgbClr val="212121"/>
                </a:solidFill>
                <a:effectLst/>
                <a:latin typeface="+mj-lt"/>
                <a:ea typeface="Calibri" panose="020F0502020204030204" pitchFamily="34" charset="0"/>
                <a:cs typeface="Times New Roman" panose="02020603050405020304" pitchFamily="18" charset="0"/>
              </a:rPr>
              <a:t>overwhelming exhaustion, </a:t>
            </a:r>
            <a:endParaRPr lang="en-AU" sz="1200" kern="100" dirty="0">
              <a:effectLst/>
              <a:latin typeface="+mj-lt"/>
              <a:ea typeface="Calibri" panose="020F0502020204030204" pitchFamily="34" charset="0"/>
              <a:cs typeface="Times New Roman" panose="02020603050405020304" pitchFamily="18" charset="0"/>
            </a:endParaRPr>
          </a:p>
          <a:p>
            <a:pPr marL="0" indent="0">
              <a:buNone/>
            </a:pPr>
            <a:r>
              <a:rPr lang="en-AU" sz="1200" kern="100" dirty="0">
                <a:solidFill>
                  <a:srgbClr val="212121"/>
                </a:solidFill>
                <a:effectLst/>
                <a:latin typeface="+mj-lt"/>
                <a:ea typeface="Calibri" panose="020F0502020204030204" pitchFamily="34" charset="0"/>
                <a:cs typeface="Times New Roman" panose="02020603050405020304" pitchFamily="18" charset="0"/>
              </a:rPr>
              <a:t>feelings of cynicism and detachment from the job, </a:t>
            </a:r>
            <a:endParaRPr lang="en-AU" sz="1200" kern="100" dirty="0">
              <a:effectLst/>
              <a:latin typeface="+mj-lt"/>
              <a:ea typeface="Calibri" panose="020F0502020204030204" pitchFamily="34" charset="0"/>
              <a:cs typeface="Times New Roman" panose="02020603050405020304" pitchFamily="18" charset="0"/>
            </a:endParaRPr>
          </a:p>
          <a:p>
            <a:pPr marL="0" indent="0">
              <a:buNone/>
            </a:pPr>
            <a:r>
              <a:rPr lang="en-AU" sz="1200" dirty="0">
                <a:solidFill>
                  <a:srgbClr val="212121"/>
                </a:solidFill>
                <a:effectLst/>
                <a:latin typeface="+mj-lt"/>
                <a:ea typeface="Calibri" panose="020F0502020204030204" pitchFamily="34" charset="0"/>
                <a:cs typeface="Times New Roman" panose="02020603050405020304" pitchFamily="18" charset="0"/>
              </a:rPr>
              <a:t>and a sense of ineffectiveness and lack of accomplishment.</a:t>
            </a:r>
            <a:r>
              <a:rPr lang="en-AU" dirty="0">
                <a:effectLst/>
                <a:latin typeface="+mj-lt"/>
              </a:rPr>
              <a:t> </a:t>
            </a:r>
          </a:p>
          <a:p>
            <a:pPr marL="0" indent="0">
              <a:buNone/>
            </a:pPr>
            <a:endParaRPr lang="en-AU" dirty="0">
              <a:effectLst/>
              <a:latin typeface="+mj-lt"/>
            </a:endParaRPr>
          </a:p>
          <a:p>
            <a:pPr algn="l"/>
            <a:r>
              <a:rPr lang="en-AU" b="0" i="0" dirty="0">
                <a:solidFill>
                  <a:srgbClr val="144A8C"/>
                </a:solidFill>
                <a:effectLst/>
                <a:latin typeface="RobotoCondensed-Regular"/>
              </a:rPr>
              <a:t>3 Major Elements of Burnout</a:t>
            </a:r>
          </a:p>
          <a:p>
            <a:pPr algn="l"/>
            <a:r>
              <a:rPr lang="en-AU" b="0" i="0" dirty="0">
                <a:solidFill>
                  <a:srgbClr val="144A8C"/>
                </a:solidFill>
                <a:effectLst/>
                <a:latin typeface="Lato-Regular"/>
              </a:rPr>
              <a:t>Exhaustion</a:t>
            </a:r>
          </a:p>
          <a:p>
            <a:pPr algn="l"/>
            <a:r>
              <a:rPr lang="en-AU" b="0" i="0" dirty="0">
                <a:solidFill>
                  <a:srgbClr val="505050"/>
                </a:solidFill>
                <a:effectLst/>
                <a:latin typeface="Lato-Regular"/>
              </a:rPr>
              <a:t>“Described [in the literature] as wearing out, loss of energy, depletion, debilitation, and fatigue,” the researchers write.</a:t>
            </a:r>
          </a:p>
          <a:p>
            <a:pPr algn="l"/>
            <a:r>
              <a:rPr lang="en-AU" b="0" i="0" dirty="0">
                <a:solidFill>
                  <a:srgbClr val="144A8C"/>
                </a:solidFill>
                <a:effectLst/>
                <a:latin typeface="Lato-Regular"/>
              </a:rPr>
              <a:t>Cynicism</a:t>
            </a:r>
          </a:p>
          <a:p>
            <a:pPr algn="l"/>
            <a:r>
              <a:rPr lang="en-AU" b="0" i="0" dirty="0">
                <a:solidFill>
                  <a:srgbClr val="505050"/>
                </a:solidFill>
                <a:effectLst/>
                <a:latin typeface="Lato-Regular"/>
              </a:rPr>
              <a:t>“Originally called depersonalization (given the nature of human services occupations), but…also described as negative or inappropriate attitudes towards clients, irritability, loss of idealism, and withdrawal.”</a:t>
            </a:r>
          </a:p>
          <a:p>
            <a:pPr algn="l"/>
            <a:r>
              <a:rPr lang="en-AU" b="0" i="0" dirty="0">
                <a:solidFill>
                  <a:srgbClr val="144A8C"/>
                </a:solidFill>
                <a:effectLst/>
                <a:latin typeface="Lato-Regular"/>
              </a:rPr>
              <a:t>Inefficacy</a:t>
            </a:r>
          </a:p>
          <a:p>
            <a:pPr algn="l"/>
            <a:r>
              <a:rPr lang="en-AU" b="0" i="0" dirty="0">
                <a:solidFill>
                  <a:srgbClr val="505050"/>
                </a:solidFill>
                <a:effectLst/>
                <a:latin typeface="Lato-Regular"/>
              </a:rPr>
              <a:t>A sense of not being as effective as one could be, was initially called “reduced personal accomplishment,” according to Maslach and Leiter. It’s come to be described as “reduced productivity or capability, low morale, and an inability to cope.”</a:t>
            </a:r>
          </a:p>
          <a:p>
            <a:pPr algn="l"/>
            <a:r>
              <a:rPr lang="en-AU" b="0" i="0" dirty="0">
                <a:solidFill>
                  <a:srgbClr val="505050"/>
                </a:solidFill>
                <a:effectLst/>
                <a:latin typeface="Lato-Regular"/>
              </a:rPr>
              <a:t>Exhaustion and cynicism are the primary indicators and tend to reinforce each other. Together they frequently produce the sense of inefficacy.</a:t>
            </a:r>
          </a:p>
          <a:p>
            <a:pPr marL="0" indent="0">
              <a:buNone/>
            </a:pPr>
            <a:endParaRPr lang="en-AU" dirty="0"/>
          </a:p>
          <a:p>
            <a:r>
              <a:rPr lang="en-CA" b="1" dirty="0">
                <a:ea typeface="MS PGothic" panose="020B0600070205080204" pitchFamily="34" charset="-128"/>
                <a:cs typeface="ＭＳ Ｐゴシック" charset="-128"/>
              </a:rPr>
              <a:t>Speaker’s Notes:</a:t>
            </a:r>
          </a:p>
          <a:p>
            <a:r>
              <a:rPr lang="en-CA" dirty="0">
                <a:ea typeface="MS PGothic" panose="020B0600070205080204" pitchFamily="34" charset="-128"/>
                <a:cs typeface="ＭＳ Ｐゴシック" charset="-128"/>
              </a:rPr>
              <a:t>Wear and tear on the body caused by the need to adapt to changes or demands in the environment. Everyone has stress in their life. Not all stress is negative; in fact, stress is necessary in order to survive. We will talk about the impact of stress on performance in a moment.</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Let’s use the analogy of a car to understand the impact of stress on our body. First there is acute stress, those immediate events that push the gas pedal of our bodies to rev us up and keep us on high alert. Most personal reactions to significant life events are normal and there are simple and effective strategies to help people deal with life stressors. It is a fact that most people deal effectively with the majority of stressors in their lives.</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Then there is chronic stress – this involves those ongoing demands with no break – it is like a car that has been idling too long and running low on fuel, causing wear and tear on the vehicle. Research has indicated that chronic, unmanaged stress can be one factor in the development and/or exacerbation of a wide range of physical and mental health problems.</a:t>
            </a:r>
          </a:p>
          <a:p>
            <a:endParaRPr lang="en-CA" altLang="en-US" dirty="0">
              <a:ea typeface="MS PGothic" panose="020B0600070205080204" pitchFamily="34" charset="-128"/>
            </a:endParaRPr>
          </a:p>
          <a:p>
            <a:r>
              <a:rPr lang="en-CA" i="1" dirty="0">
                <a:ea typeface="MS PGothic" panose="020B0600070205080204" pitchFamily="34" charset="-128"/>
                <a:cs typeface="ＭＳ Ｐゴシック" charset="-128"/>
              </a:rPr>
              <a:t>Ask:</a:t>
            </a:r>
          </a:p>
          <a:p>
            <a:r>
              <a:rPr lang="en-CA" dirty="0">
                <a:ea typeface="MS PGothic" panose="020B0600070205080204" pitchFamily="34" charset="-128"/>
                <a:cs typeface="ＭＳ Ｐゴシック" charset="-128"/>
              </a:rPr>
              <a:t>So what causes stress?</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The causes of stress are known as stressors. Stressors can be broken down into external stressors and internal stressors.</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External Stressors include:</a:t>
            </a:r>
          </a:p>
          <a:p>
            <a:r>
              <a:rPr lang="en-CA" dirty="0">
                <a:ea typeface="MS PGothic" panose="020B0600070205080204" pitchFamily="34" charset="-128"/>
                <a:cs typeface="ＭＳ Ｐゴシック" charset="-128"/>
              </a:rPr>
              <a:t>Major life events – These are those extraordinary events that occur in our life that put extra pressure on us. These can include positive events such things as marriage or the birth of a child; or negative events such as the death of a loved one, divorce, or exposure to a traumatic event.</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Daily hassles – The majority of causes of stress that we face on a day-to-day basis are not as extreme as life events. The day-to-day causes of stress are called “daily hassles”; they are those daily, minor irritations such as misplacing our car keys, traffic jams, minor arguments with family/colleagues, etc. Research has found that it is the daily hassles rather than the major life events that affect us the most.</a:t>
            </a:r>
          </a:p>
          <a:p>
            <a:endParaRPr lang="en-CA" dirty="0">
              <a:ea typeface="MS PGothic" panose="020B0600070205080204" pitchFamily="34" charset="-128"/>
              <a:cs typeface="ＭＳ Ｐゴシック" charset="-128"/>
            </a:endParaRPr>
          </a:p>
          <a:p>
            <a:r>
              <a:rPr lang="en-CA" dirty="0">
                <a:ea typeface="MS PGothic" panose="020B0600070205080204" pitchFamily="34" charset="-128"/>
                <a:cs typeface="ＭＳ Ｐゴシック" charset="-128"/>
              </a:rPr>
              <a:t>Internal Stressors include:</a:t>
            </a:r>
          </a:p>
          <a:p>
            <a:r>
              <a:rPr lang="en-CA" dirty="0">
                <a:ea typeface="MS PGothic" panose="020B0600070205080204" pitchFamily="34" charset="-128"/>
                <a:cs typeface="ＭＳ Ｐゴシック" charset="-128"/>
              </a:rPr>
              <a:t>Stress reactions are highly individual because it is often not the demands placed upon people that cause the stress, but rather their interpretation that they are unable to cope with these demands. This means that stress is very unique for each person, as what is deemed to be overwhelming for one individual may not be for another as it is our own internal beliefs, attitudes, interpretations, perceptions and other factors, in combination with the external events, that tend to create stress. </a:t>
            </a:r>
            <a:endParaRPr lang="en-AU" dirty="0"/>
          </a:p>
        </p:txBody>
      </p:sp>
      <p:sp>
        <p:nvSpPr>
          <p:cNvPr id="4" name="Slide Number Placeholder 3"/>
          <p:cNvSpPr>
            <a:spLocks noGrp="1"/>
          </p:cNvSpPr>
          <p:nvPr>
            <p:ph type="sldNum" sz="quarter" idx="5"/>
          </p:nvPr>
        </p:nvSpPr>
        <p:spPr/>
        <p:txBody>
          <a:bodyPr/>
          <a:lstStyle/>
          <a:p>
            <a:fld id="{AA822129-E747-7143-AFBC-226416316331}" type="slidenum">
              <a:rPr lang="en-AU" smtClean="0"/>
              <a:t>7</a:t>
            </a:fld>
            <a:endParaRPr lang="en-AU"/>
          </a:p>
        </p:txBody>
      </p:sp>
    </p:spTree>
    <p:extLst>
      <p:ext uri="{BB962C8B-B14F-4D97-AF65-F5344CB8AC3E}">
        <p14:creationId xmlns:p14="http://schemas.microsoft.com/office/powerpoint/2010/main" val="319297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2E7B1EF1-2EC6-384F-BD38-A72952829F4E}" type="slidenum">
              <a:rPr lang="en-US" smtClean="0"/>
              <a:t>8</a:t>
            </a:fld>
            <a:endParaRPr lang="en-US"/>
          </a:p>
        </p:txBody>
      </p:sp>
    </p:spTree>
    <p:extLst>
      <p:ext uri="{BB962C8B-B14F-4D97-AF65-F5344CB8AC3E}">
        <p14:creationId xmlns:p14="http://schemas.microsoft.com/office/powerpoint/2010/main" val="420560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xfrm>
            <a:off x="381000" y="685800"/>
            <a:ext cx="6096000" cy="3429000"/>
          </a:xfrm>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pPr algn="just">
              <a:defRPr u="sng"/>
            </a:pPr>
            <a:endParaRPr b="0" u="sng" dirty="0"/>
          </a:p>
        </p:txBody>
      </p:sp>
      <p:sp>
        <p:nvSpPr>
          <p:cNvPr id="3" name="Footer Placeholder 2">
            <a:extLst>
              <a:ext uri="{FF2B5EF4-FFF2-40B4-BE49-F238E27FC236}">
                <a16:creationId xmlns:a16="http://schemas.microsoft.com/office/drawing/2014/main" id="{A671030F-A1CF-46E7-24BF-72445CA047F8}"/>
              </a:ext>
            </a:extLst>
          </p:cNvPr>
          <p:cNvSpPr>
            <a:spLocks noGrp="1"/>
          </p:cNvSpPr>
          <p:nvPr>
            <p:ph type="ftr" sz="quarter" idx="4"/>
          </p:nvPr>
        </p:nvSpPr>
        <p:spPr/>
        <p:txBody>
          <a:bodyPr/>
          <a:lstStyle/>
          <a:p>
            <a:r>
              <a:rPr lang="en-US">
                <a:solidFill>
                  <a:schemeClr val="tx1"/>
                </a:solidFill>
              </a:rPr>
              <a:t>© All materials remain the property of HSE Global</a:t>
            </a:r>
            <a:endParaRPr lang="en-AU"/>
          </a:p>
        </p:txBody>
      </p:sp>
      <p:sp>
        <p:nvSpPr>
          <p:cNvPr id="6" name="Date Placeholder 5">
            <a:extLst>
              <a:ext uri="{FF2B5EF4-FFF2-40B4-BE49-F238E27FC236}">
                <a16:creationId xmlns:a16="http://schemas.microsoft.com/office/drawing/2014/main" id="{834E4DAF-A7B5-9114-D1F6-B5AF3808364F}"/>
              </a:ext>
            </a:extLst>
          </p:cNvPr>
          <p:cNvSpPr>
            <a:spLocks noGrp="1"/>
          </p:cNvSpPr>
          <p:nvPr>
            <p:ph type="dt" idx="1"/>
          </p:nvPr>
        </p:nvSpPr>
        <p:spPr/>
        <p:txBody>
          <a:bodyPr/>
          <a:lstStyle/>
          <a:p>
            <a:r>
              <a:rPr lang="en-AU"/>
              <a:t> V2 December 2022</a:t>
            </a:r>
          </a:p>
        </p:txBody>
      </p:sp>
      <p:sp>
        <p:nvSpPr>
          <p:cNvPr id="8" name="Slide Number Placeholder 7">
            <a:extLst>
              <a:ext uri="{FF2B5EF4-FFF2-40B4-BE49-F238E27FC236}">
                <a16:creationId xmlns:a16="http://schemas.microsoft.com/office/drawing/2014/main" id="{23D18947-96BD-8FBF-C322-1DABB1329B03}"/>
              </a:ext>
            </a:extLst>
          </p:cNvPr>
          <p:cNvSpPr>
            <a:spLocks noGrp="1"/>
          </p:cNvSpPr>
          <p:nvPr>
            <p:ph type="sldNum" sz="quarter" idx="5"/>
          </p:nvPr>
        </p:nvSpPr>
        <p:spPr/>
        <p:txBody>
          <a:bodyPr/>
          <a:lstStyle/>
          <a:p>
            <a:r>
              <a:rPr lang="en-AU"/>
              <a:t> Slide </a:t>
            </a:r>
            <a:fld id="{64DF2B17-2498-404D-AE93-0C6E118B0527}" type="slidenum">
              <a:rPr lang="en-AU" smtClean="0"/>
              <a:pPr/>
              <a:t>9</a:t>
            </a:fld>
            <a:endParaRPr lang="en-AU"/>
          </a:p>
        </p:txBody>
      </p:sp>
    </p:spTree>
    <p:extLst>
      <p:ext uri="{BB962C8B-B14F-4D97-AF65-F5344CB8AC3E}">
        <p14:creationId xmlns:p14="http://schemas.microsoft.com/office/powerpoint/2010/main" val="3562897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blur&#10;&#10;Description automatically generated">
            <a:extLst>
              <a:ext uri="{FF2B5EF4-FFF2-40B4-BE49-F238E27FC236}">
                <a16:creationId xmlns:a16="http://schemas.microsoft.com/office/drawing/2014/main" id="{5A7A3ACC-4EDE-45C6-05EF-B52DD2E27F8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5730"/>
          <a:stretch/>
        </p:blipFill>
        <p:spPr>
          <a:xfrm>
            <a:off x="0" y="10"/>
            <a:ext cx="12191999" cy="6857990"/>
          </a:xfrm>
          <a:prstGeom prst="rect">
            <a:avLst/>
          </a:prstGeom>
        </p:spPr>
      </p:pic>
      <p:sp>
        <p:nvSpPr>
          <p:cNvPr id="2" name="Title 1">
            <a:extLst>
              <a:ext uri="{FF2B5EF4-FFF2-40B4-BE49-F238E27FC236}">
                <a16:creationId xmlns:a16="http://schemas.microsoft.com/office/drawing/2014/main" id="{EFE8F08A-F0EB-14B1-15B2-C20A0CBC72F5}"/>
              </a:ext>
            </a:extLst>
          </p:cNvPr>
          <p:cNvSpPr>
            <a:spLocks noGrp="1"/>
          </p:cNvSpPr>
          <p:nvPr>
            <p:ph type="ctrTitle"/>
          </p:nvPr>
        </p:nvSpPr>
        <p:spPr>
          <a:xfrm>
            <a:off x="597803" y="2456947"/>
            <a:ext cx="7682640" cy="2387600"/>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C553DF80-3FE1-5B31-13C0-974D2CC86377}"/>
              </a:ext>
            </a:extLst>
          </p:cNvPr>
          <p:cNvSpPr>
            <a:spLocks noGrp="1"/>
          </p:cNvSpPr>
          <p:nvPr>
            <p:ph type="subTitle" idx="1"/>
          </p:nvPr>
        </p:nvSpPr>
        <p:spPr>
          <a:xfrm>
            <a:off x="589852" y="4983679"/>
            <a:ext cx="7682640" cy="859934"/>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A73D223-D4E3-C144-58F8-06FADDE793D8}"/>
              </a:ext>
            </a:extLst>
          </p:cNvPr>
          <p:cNvSpPr>
            <a:spLocks noGrp="1"/>
          </p:cNvSpPr>
          <p:nvPr>
            <p:ph type="dt" sz="half" idx="10"/>
          </p:nvPr>
        </p:nvSpPr>
        <p:spPr>
          <a:xfrm>
            <a:off x="589852" y="6356349"/>
            <a:ext cx="2743200" cy="365125"/>
          </a:xfrm>
          <a:prstGeom prst="rect">
            <a:avLst/>
          </a:prstGeom>
        </p:spPr>
        <p:txBody>
          <a:bodyPr/>
          <a:lstStyle>
            <a:lvl1pPr>
              <a:defRPr sz="900">
                <a:solidFill>
                  <a:schemeClr val="bg1"/>
                </a:solidFill>
                <a:latin typeface="Arial" panose="020B0604020202020204" pitchFamily="34" charset="0"/>
                <a:cs typeface="Arial" panose="020B0604020202020204" pitchFamily="34" charset="0"/>
              </a:defRPr>
            </a:lvl1pPr>
          </a:lstStyle>
          <a:p>
            <a:r>
              <a:rPr lang="en-US"/>
              <a:t>© HSE Global</a:t>
            </a:r>
          </a:p>
          <a:p>
            <a:r>
              <a:rPr lang="en-US"/>
              <a:t>102022</a:t>
            </a:r>
          </a:p>
        </p:txBody>
      </p:sp>
      <p:pic>
        <p:nvPicPr>
          <p:cNvPr id="9" name="Picture 8" descr="A picture containing plate, drawing&#10;&#10;Description automatically generated">
            <a:extLst>
              <a:ext uri="{FF2B5EF4-FFF2-40B4-BE49-F238E27FC236}">
                <a16:creationId xmlns:a16="http://schemas.microsoft.com/office/drawing/2014/main" id="{5CEDC6D0-FD0C-658A-B4CD-49ACD4E71B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271" y="458280"/>
            <a:ext cx="3939901" cy="984281"/>
          </a:xfrm>
          <a:prstGeom prst="rect">
            <a:avLst/>
          </a:prstGeom>
        </p:spPr>
      </p:pic>
      <p:pic>
        <p:nvPicPr>
          <p:cNvPr id="11" name="Picture 10" descr="A picture containing text, clipart, tableware, dishware&#10;&#10;Description automatically generated">
            <a:extLst>
              <a:ext uri="{FF2B5EF4-FFF2-40B4-BE49-F238E27FC236}">
                <a16:creationId xmlns:a16="http://schemas.microsoft.com/office/drawing/2014/main" id="{CDC20628-E372-D6FB-94B9-93116EAB946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462589" y="6238686"/>
            <a:ext cx="2303703" cy="356046"/>
          </a:xfrm>
          <a:prstGeom prst="rect">
            <a:avLst/>
          </a:prstGeom>
        </p:spPr>
      </p:pic>
    </p:spTree>
    <p:extLst>
      <p:ext uri="{BB962C8B-B14F-4D97-AF65-F5344CB8AC3E}">
        <p14:creationId xmlns:p14="http://schemas.microsoft.com/office/powerpoint/2010/main" val="2390806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8C5-E227-820E-B7DD-5C6D39C2D3FE}"/>
              </a:ext>
            </a:extLst>
          </p:cNvPr>
          <p:cNvSpPr>
            <a:spLocks noGrp="1"/>
          </p:cNvSpPr>
          <p:nvPr>
            <p:ph type="title"/>
          </p:nvPr>
        </p:nvSpPr>
        <p:spPr>
          <a:xfrm>
            <a:off x="839788" y="457199"/>
            <a:ext cx="10665748" cy="601971"/>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0EC3EB-B195-C272-8B8F-C657728DF301}"/>
              </a:ext>
            </a:extLst>
          </p:cNvPr>
          <p:cNvSpPr>
            <a:spLocks noGrp="1"/>
          </p:cNvSpPr>
          <p:nvPr>
            <p:ph type="pic" idx="1"/>
          </p:nvPr>
        </p:nvSpPr>
        <p:spPr>
          <a:xfrm>
            <a:off x="6750657" y="1582310"/>
            <a:ext cx="4754879" cy="42787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ED15C-8E3F-E08C-DD35-D2D269F22165}"/>
              </a:ext>
            </a:extLst>
          </p:cNvPr>
          <p:cNvSpPr>
            <a:spLocks noGrp="1"/>
          </p:cNvSpPr>
          <p:nvPr>
            <p:ph type="body" sz="half" idx="2"/>
          </p:nvPr>
        </p:nvSpPr>
        <p:spPr>
          <a:xfrm>
            <a:off x="839788" y="1590248"/>
            <a:ext cx="5473548" cy="42787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349D6FAB-AA42-92A9-7676-02F332CDAD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B6825C-2FCD-D1D2-3F3F-245269918417}"/>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A7BFAFA0-4BD7-E7A4-48D4-CD74F382429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3455" y="6314443"/>
            <a:ext cx="1817122" cy="448936"/>
          </a:xfrm>
          <a:prstGeom prst="rect">
            <a:avLst/>
          </a:prstGeom>
        </p:spPr>
      </p:pic>
      <p:sp>
        <p:nvSpPr>
          <p:cNvPr id="10" name="Rectangle 18">
            <a:extLst>
              <a:ext uri="{FF2B5EF4-FFF2-40B4-BE49-F238E27FC236}">
                <a16:creationId xmlns:a16="http://schemas.microsoft.com/office/drawing/2014/main" id="{CBDAE97C-D2E1-A2E9-9E58-22396FC23B2C}"/>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Tree>
    <p:extLst>
      <p:ext uri="{BB962C8B-B14F-4D97-AF65-F5344CB8AC3E}">
        <p14:creationId xmlns:p14="http://schemas.microsoft.com/office/powerpoint/2010/main" val="177397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8C5-E227-820E-B7DD-5C6D39C2D3FE}"/>
              </a:ext>
            </a:extLst>
          </p:cNvPr>
          <p:cNvSpPr>
            <a:spLocks noGrp="1"/>
          </p:cNvSpPr>
          <p:nvPr>
            <p:ph type="title"/>
          </p:nvPr>
        </p:nvSpPr>
        <p:spPr>
          <a:xfrm>
            <a:off x="839788" y="457199"/>
            <a:ext cx="10665748" cy="601971"/>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0EC3EB-B195-C272-8B8F-C657728DF301}"/>
              </a:ext>
            </a:extLst>
          </p:cNvPr>
          <p:cNvSpPr>
            <a:spLocks noGrp="1"/>
          </p:cNvSpPr>
          <p:nvPr>
            <p:ph type="pic" idx="1"/>
          </p:nvPr>
        </p:nvSpPr>
        <p:spPr>
          <a:xfrm>
            <a:off x="9454101" y="1369041"/>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ED15C-8E3F-E08C-DD35-D2D269F22165}"/>
              </a:ext>
            </a:extLst>
          </p:cNvPr>
          <p:cNvSpPr>
            <a:spLocks noGrp="1"/>
          </p:cNvSpPr>
          <p:nvPr>
            <p:ph type="body" sz="half" idx="2"/>
          </p:nvPr>
        </p:nvSpPr>
        <p:spPr>
          <a:xfrm>
            <a:off x="839787" y="1369041"/>
            <a:ext cx="6809368" cy="49403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349D6FAB-AA42-92A9-7676-02F332CDADF9}"/>
              </a:ext>
            </a:extLst>
          </p:cNvPr>
          <p:cNvSpPr>
            <a:spLocks noGrp="1"/>
          </p:cNvSpPr>
          <p:nvPr>
            <p:ph type="ftr" sz="quarter" idx="11"/>
          </p:nvPr>
        </p:nvSpPr>
        <p:spPr>
          <a:xfrm>
            <a:off x="839787" y="6400801"/>
            <a:ext cx="4114800" cy="365125"/>
          </a:xfrm>
        </p:spPr>
        <p:txBody>
          <a:bodyPr/>
          <a:lstStyle/>
          <a:p>
            <a:endParaRPr lang="en-US"/>
          </a:p>
        </p:txBody>
      </p:sp>
      <p:sp>
        <p:nvSpPr>
          <p:cNvPr id="7" name="Slide Number Placeholder 6">
            <a:extLst>
              <a:ext uri="{FF2B5EF4-FFF2-40B4-BE49-F238E27FC236}">
                <a16:creationId xmlns:a16="http://schemas.microsoft.com/office/drawing/2014/main" id="{5DB6825C-2FCD-D1D2-3F3F-245269918417}"/>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A7BFAFA0-4BD7-E7A4-48D4-CD74F382429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8413" y="460331"/>
            <a:ext cx="1817122" cy="448936"/>
          </a:xfrm>
          <a:prstGeom prst="rect">
            <a:avLst/>
          </a:prstGeom>
        </p:spPr>
      </p:pic>
      <p:sp>
        <p:nvSpPr>
          <p:cNvPr id="10" name="Rectangle 18">
            <a:extLst>
              <a:ext uri="{FF2B5EF4-FFF2-40B4-BE49-F238E27FC236}">
                <a16:creationId xmlns:a16="http://schemas.microsoft.com/office/drawing/2014/main" id="{CBDAE97C-D2E1-A2E9-9E58-22396FC23B2C}"/>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
        <p:nvSpPr>
          <p:cNvPr id="5" name="Picture Placeholder 2">
            <a:extLst>
              <a:ext uri="{FF2B5EF4-FFF2-40B4-BE49-F238E27FC236}">
                <a16:creationId xmlns:a16="http://schemas.microsoft.com/office/drawing/2014/main" id="{1F25029B-AAD4-AA19-3FB0-2393559F0CE9}"/>
              </a:ext>
            </a:extLst>
          </p:cNvPr>
          <p:cNvSpPr>
            <a:spLocks noGrp="1"/>
          </p:cNvSpPr>
          <p:nvPr>
            <p:ph type="pic" idx="13"/>
          </p:nvPr>
        </p:nvSpPr>
        <p:spPr>
          <a:xfrm>
            <a:off x="9454100" y="3134992"/>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a:extLst>
              <a:ext uri="{FF2B5EF4-FFF2-40B4-BE49-F238E27FC236}">
                <a16:creationId xmlns:a16="http://schemas.microsoft.com/office/drawing/2014/main" id="{4F9A8C1E-4308-D631-8BD1-FB1C48CC8C2B}"/>
              </a:ext>
            </a:extLst>
          </p:cNvPr>
          <p:cNvSpPr>
            <a:spLocks noGrp="1"/>
          </p:cNvSpPr>
          <p:nvPr>
            <p:ph type="pic" idx="14"/>
          </p:nvPr>
        </p:nvSpPr>
        <p:spPr>
          <a:xfrm>
            <a:off x="9454100" y="4900943"/>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213217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8C5-E227-820E-B7DD-5C6D39C2D3FE}"/>
              </a:ext>
            </a:extLst>
          </p:cNvPr>
          <p:cNvSpPr>
            <a:spLocks noGrp="1"/>
          </p:cNvSpPr>
          <p:nvPr>
            <p:ph type="title"/>
          </p:nvPr>
        </p:nvSpPr>
        <p:spPr>
          <a:xfrm>
            <a:off x="839788" y="457199"/>
            <a:ext cx="10665748" cy="601971"/>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0EC3EB-B195-C272-8B8F-C657728DF301}"/>
              </a:ext>
            </a:extLst>
          </p:cNvPr>
          <p:cNvSpPr>
            <a:spLocks noGrp="1"/>
          </p:cNvSpPr>
          <p:nvPr>
            <p:ph type="pic" idx="1"/>
          </p:nvPr>
        </p:nvSpPr>
        <p:spPr>
          <a:xfrm>
            <a:off x="6846073" y="1369040"/>
            <a:ext cx="4659462" cy="23124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ED15C-8E3F-E08C-DD35-D2D269F22165}"/>
              </a:ext>
            </a:extLst>
          </p:cNvPr>
          <p:cNvSpPr>
            <a:spLocks noGrp="1"/>
          </p:cNvSpPr>
          <p:nvPr>
            <p:ph type="body" sz="half" idx="2"/>
          </p:nvPr>
        </p:nvSpPr>
        <p:spPr>
          <a:xfrm>
            <a:off x="839787" y="1369041"/>
            <a:ext cx="5839309" cy="49403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349D6FAB-AA42-92A9-7676-02F332CDADF9}"/>
              </a:ext>
            </a:extLst>
          </p:cNvPr>
          <p:cNvSpPr>
            <a:spLocks noGrp="1"/>
          </p:cNvSpPr>
          <p:nvPr>
            <p:ph type="ftr" sz="quarter" idx="11"/>
          </p:nvPr>
        </p:nvSpPr>
        <p:spPr>
          <a:xfrm>
            <a:off x="839787" y="6400801"/>
            <a:ext cx="4114800" cy="365125"/>
          </a:xfrm>
        </p:spPr>
        <p:txBody>
          <a:bodyPr/>
          <a:lstStyle/>
          <a:p>
            <a:endParaRPr lang="en-US"/>
          </a:p>
        </p:txBody>
      </p:sp>
      <p:sp>
        <p:nvSpPr>
          <p:cNvPr id="7" name="Slide Number Placeholder 6">
            <a:extLst>
              <a:ext uri="{FF2B5EF4-FFF2-40B4-BE49-F238E27FC236}">
                <a16:creationId xmlns:a16="http://schemas.microsoft.com/office/drawing/2014/main" id="{5DB6825C-2FCD-D1D2-3F3F-245269918417}"/>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A7BFAFA0-4BD7-E7A4-48D4-CD74F382429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8413" y="460331"/>
            <a:ext cx="1817122" cy="448936"/>
          </a:xfrm>
          <a:prstGeom prst="rect">
            <a:avLst/>
          </a:prstGeom>
        </p:spPr>
      </p:pic>
      <p:sp>
        <p:nvSpPr>
          <p:cNvPr id="10" name="Rectangle 18">
            <a:extLst>
              <a:ext uri="{FF2B5EF4-FFF2-40B4-BE49-F238E27FC236}">
                <a16:creationId xmlns:a16="http://schemas.microsoft.com/office/drawing/2014/main" id="{CBDAE97C-D2E1-A2E9-9E58-22396FC23B2C}"/>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
        <p:nvSpPr>
          <p:cNvPr id="14" name="Picture Placeholder 2">
            <a:extLst>
              <a:ext uri="{FF2B5EF4-FFF2-40B4-BE49-F238E27FC236}">
                <a16:creationId xmlns:a16="http://schemas.microsoft.com/office/drawing/2014/main" id="{D2861CF7-FC7A-131D-19AA-05F763DE90D4}"/>
              </a:ext>
            </a:extLst>
          </p:cNvPr>
          <p:cNvSpPr>
            <a:spLocks noGrp="1"/>
          </p:cNvSpPr>
          <p:nvPr>
            <p:ph type="pic" idx="13"/>
          </p:nvPr>
        </p:nvSpPr>
        <p:spPr>
          <a:xfrm>
            <a:off x="6846073" y="3996942"/>
            <a:ext cx="4659462" cy="23124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29775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8C5-E227-820E-B7DD-5C6D39C2D3FE}"/>
              </a:ext>
            </a:extLst>
          </p:cNvPr>
          <p:cNvSpPr>
            <a:spLocks noGrp="1"/>
          </p:cNvSpPr>
          <p:nvPr>
            <p:ph type="title"/>
          </p:nvPr>
        </p:nvSpPr>
        <p:spPr>
          <a:xfrm>
            <a:off x="839788" y="457199"/>
            <a:ext cx="10665748" cy="601971"/>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0EC3EB-B195-C272-8B8F-C657728DF301}"/>
              </a:ext>
            </a:extLst>
          </p:cNvPr>
          <p:cNvSpPr>
            <a:spLocks noGrp="1"/>
          </p:cNvSpPr>
          <p:nvPr>
            <p:ph type="pic" idx="1"/>
          </p:nvPr>
        </p:nvSpPr>
        <p:spPr>
          <a:xfrm>
            <a:off x="9454101" y="1369041"/>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ED15C-8E3F-E08C-DD35-D2D269F22165}"/>
              </a:ext>
            </a:extLst>
          </p:cNvPr>
          <p:cNvSpPr>
            <a:spLocks noGrp="1"/>
          </p:cNvSpPr>
          <p:nvPr>
            <p:ph type="body" sz="half" idx="2"/>
          </p:nvPr>
        </p:nvSpPr>
        <p:spPr>
          <a:xfrm>
            <a:off x="839787" y="1369041"/>
            <a:ext cx="5839309" cy="49403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349D6FAB-AA42-92A9-7676-02F332CDADF9}"/>
              </a:ext>
            </a:extLst>
          </p:cNvPr>
          <p:cNvSpPr>
            <a:spLocks noGrp="1"/>
          </p:cNvSpPr>
          <p:nvPr>
            <p:ph type="ftr" sz="quarter" idx="11"/>
          </p:nvPr>
        </p:nvSpPr>
        <p:spPr>
          <a:xfrm>
            <a:off x="839787" y="6400801"/>
            <a:ext cx="4114800" cy="365125"/>
          </a:xfrm>
        </p:spPr>
        <p:txBody>
          <a:bodyPr/>
          <a:lstStyle/>
          <a:p>
            <a:endParaRPr lang="en-US"/>
          </a:p>
        </p:txBody>
      </p:sp>
      <p:sp>
        <p:nvSpPr>
          <p:cNvPr id="7" name="Slide Number Placeholder 6">
            <a:extLst>
              <a:ext uri="{FF2B5EF4-FFF2-40B4-BE49-F238E27FC236}">
                <a16:creationId xmlns:a16="http://schemas.microsoft.com/office/drawing/2014/main" id="{5DB6825C-2FCD-D1D2-3F3F-245269918417}"/>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A7BFAFA0-4BD7-E7A4-48D4-CD74F382429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8413" y="460331"/>
            <a:ext cx="1817122" cy="448936"/>
          </a:xfrm>
          <a:prstGeom prst="rect">
            <a:avLst/>
          </a:prstGeom>
        </p:spPr>
      </p:pic>
      <p:sp>
        <p:nvSpPr>
          <p:cNvPr id="10" name="Rectangle 18">
            <a:extLst>
              <a:ext uri="{FF2B5EF4-FFF2-40B4-BE49-F238E27FC236}">
                <a16:creationId xmlns:a16="http://schemas.microsoft.com/office/drawing/2014/main" id="{CBDAE97C-D2E1-A2E9-9E58-22396FC23B2C}"/>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
        <p:nvSpPr>
          <p:cNvPr id="5" name="Picture Placeholder 2">
            <a:extLst>
              <a:ext uri="{FF2B5EF4-FFF2-40B4-BE49-F238E27FC236}">
                <a16:creationId xmlns:a16="http://schemas.microsoft.com/office/drawing/2014/main" id="{1F25029B-AAD4-AA19-3FB0-2393559F0CE9}"/>
              </a:ext>
            </a:extLst>
          </p:cNvPr>
          <p:cNvSpPr>
            <a:spLocks noGrp="1"/>
          </p:cNvSpPr>
          <p:nvPr>
            <p:ph type="pic" idx="13"/>
          </p:nvPr>
        </p:nvSpPr>
        <p:spPr>
          <a:xfrm>
            <a:off x="9454100" y="3134992"/>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Picture Placeholder 2">
            <a:extLst>
              <a:ext uri="{FF2B5EF4-FFF2-40B4-BE49-F238E27FC236}">
                <a16:creationId xmlns:a16="http://schemas.microsoft.com/office/drawing/2014/main" id="{4F9A8C1E-4308-D631-8BD1-FB1C48CC8C2B}"/>
              </a:ext>
            </a:extLst>
          </p:cNvPr>
          <p:cNvSpPr>
            <a:spLocks noGrp="1"/>
          </p:cNvSpPr>
          <p:nvPr>
            <p:ph type="pic" idx="14"/>
          </p:nvPr>
        </p:nvSpPr>
        <p:spPr>
          <a:xfrm>
            <a:off x="9454100" y="4900943"/>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9A740ABA-11CE-7E61-1746-63E5433875B1}"/>
              </a:ext>
            </a:extLst>
          </p:cNvPr>
          <p:cNvSpPr>
            <a:spLocks noGrp="1"/>
          </p:cNvSpPr>
          <p:nvPr>
            <p:ph type="pic" idx="15"/>
          </p:nvPr>
        </p:nvSpPr>
        <p:spPr>
          <a:xfrm>
            <a:off x="7040881" y="1369041"/>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Picture Placeholder 2">
            <a:extLst>
              <a:ext uri="{FF2B5EF4-FFF2-40B4-BE49-F238E27FC236}">
                <a16:creationId xmlns:a16="http://schemas.microsoft.com/office/drawing/2014/main" id="{2D9D4AD7-BA13-FE29-303B-C025298C7C73}"/>
              </a:ext>
            </a:extLst>
          </p:cNvPr>
          <p:cNvSpPr>
            <a:spLocks noGrp="1"/>
          </p:cNvSpPr>
          <p:nvPr>
            <p:ph type="pic" idx="16"/>
          </p:nvPr>
        </p:nvSpPr>
        <p:spPr>
          <a:xfrm>
            <a:off x="7040880" y="3134992"/>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Picture Placeholder 2">
            <a:extLst>
              <a:ext uri="{FF2B5EF4-FFF2-40B4-BE49-F238E27FC236}">
                <a16:creationId xmlns:a16="http://schemas.microsoft.com/office/drawing/2014/main" id="{B0998B5F-544E-7ABD-7476-BA2C95DEB4DE}"/>
              </a:ext>
            </a:extLst>
          </p:cNvPr>
          <p:cNvSpPr>
            <a:spLocks noGrp="1"/>
          </p:cNvSpPr>
          <p:nvPr>
            <p:ph type="pic" idx="17"/>
          </p:nvPr>
        </p:nvSpPr>
        <p:spPr>
          <a:xfrm>
            <a:off x="7040880" y="4900943"/>
            <a:ext cx="2051434" cy="1408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684158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98C5-E227-820E-B7DD-5C6D39C2D3FE}"/>
              </a:ext>
            </a:extLst>
          </p:cNvPr>
          <p:cNvSpPr>
            <a:spLocks noGrp="1"/>
          </p:cNvSpPr>
          <p:nvPr>
            <p:ph type="title"/>
          </p:nvPr>
        </p:nvSpPr>
        <p:spPr>
          <a:xfrm>
            <a:off x="839788" y="457199"/>
            <a:ext cx="10665748" cy="601971"/>
          </a:xfrm>
        </p:spPr>
        <p:txBody>
          <a:bodyPr anchor="b"/>
          <a:lstStyle>
            <a:lvl1pPr>
              <a:defRPr sz="3200"/>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35DED15C-8E3F-E08C-DD35-D2D269F22165}"/>
              </a:ext>
            </a:extLst>
          </p:cNvPr>
          <p:cNvSpPr>
            <a:spLocks noGrp="1"/>
          </p:cNvSpPr>
          <p:nvPr>
            <p:ph type="body" sz="half" idx="2"/>
          </p:nvPr>
        </p:nvSpPr>
        <p:spPr>
          <a:xfrm>
            <a:off x="839788" y="1369041"/>
            <a:ext cx="5157252" cy="49403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Footer Placeholder 5">
            <a:extLst>
              <a:ext uri="{FF2B5EF4-FFF2-40B4-BE49-F238E27FC236}">
                <a16:creationId xmlns:a16="http://schemas.microsoft.com/office/drawing/2014/main" id="{349D6FAB-AA42-92A9-7676-02F332CDADF9}"/>
              </a:ext>
            </a:extLst>
          </p:cNvPr>
          <p:cNvSpPr>
            <a:spLocks noGrp="1"/>
          </p:cNvSpPr>
          <p:nvPr>
            <p:ph type="ftr" sz="quarter" idx="11"/>
          </p:nvPr>
        </p:nvSpPr>
        <p:spPr>
          <a:xfrm>
            <a:off x="839786" y="6400801"/>
            <a:ext cx="5157251" cy="365125"/>
          </a:xfrm>
        </p:spPr>
        <p:txBody>
          <a:bodyPr/>
          <a:lstStyle/>
          <a:p>
            <a:endParaRPr lang="en-US"/>
          </a:p>
        </p:txBody>
      </p:sp>
      <p:sp>
        <p:nvSpPr>
          <p:cNvPr id="7" name="Slide Number Placeholder 6">
            <a:extLst>
              <a:ext uri="{FF2B5EF4-FFF2-40B4-BE49-F238E27FC236}">
                <a16:creationId xmlns:a16="http://schemas.microsoft.com/office/drawing/2014/main" id="{5DB6825C-2FCD-D1D2-3F3F-245269918417}"/>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A7BFAFA0-4BD7-E7A4-48D4-CD74F382429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88413" y="460331"/>
            <a:ext cx="1817122" cy="448936"/>
          </a:xfrm>
          <a:prstGeom prst="rect">
            <a:avLst/>
          </a:prstGeom>
        </p:spPr>
      </p:pic>
      <p:sp>
        <p:nvSpPr>
          <p:cNvPr id="10" name="Rectangle 18">
            <a:extLst>
              <a:ext uri="{FF2B5EF4-FFF2-40B4-BE49-F238E27FC236}">
                <a16:creationId xmlns:a16="http://schemas.microsoft.com/office/drawing/2014/main" id="{CBDAE97C-D2E1-A2E9-9E58-22396FC23B2C}"/>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
        <p:nvSpPr>
          <p:cNvPr id="9" name="Picture Placeholder 2">
            <a:extLst>
              <a:ext uri="{FF2B5EF4-FFF2-40B4-BE49-F238E27FC236}">
                <a16:creationId xmlns:a16="http://schemas.microsoft.com/office/drawing/2014/main" id="{9A740ABA-11CE-7E61-1746-63E5433875B1}"/>
              </a:ext>
            </a:extLst>
          </p:cNvPr>
          <p:cNvSpPr>
            <a:spLocks noGrp="1"/>
          </p:cNvSpPr>
          <p:nvPr>
            <p:ph type="pic" idx="15"/>
          </p:nvPr>
        </p:nvSpPr>
        <p:spPr>
          <a:xfrm>
            <a:off x="6613368" y="1238696"/>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Picture Placeholder 2">
            <a:extLst>
              <a:ext uri="{FF2B5EF4-FFF2-40B4-BE49-F238E27FC236}">
                <a16:creationId xmlns:a16="http://schemas.microsoft.com/office/drawing/2014/main" id="{A6EC0979-EE58-C487-DFAD-2A50750391F6}"/>
              </a:ext>
            </a:extLst>
          </p:cNvPr>
          <p:cNvSpPr>
            <a:spLocks noGrp="1"/>
          </p:cNvSpPr>
          <p:nvPr>
            <p:ph type="pic" idx="16"/>
          </p:nvPr>
        </p:nvSpPr>
        <p:spPr>
          <a:xfrm>
            <a:off x="8391415" y="1238694"/>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Picture Placeholder 2">
            <a:extLst>
              <a:ext uri="{FF2B5EF4-FFF2-40B4-BE49-F238E27FC236}">
                <a16:creationId xmlns:a16="http://schemas.microsoft.com/office/drawing/2014/main" id="{B3E5267B-33E5-6EF1-377F-423A5A8D3113}"/>
              </a:ext>
            </a:extLst>
          </p:cNvPr>
          <p:cNvSpPr>
            <a:spLocks noGrp="1"/>
          </p:cNvSpPr>
          <p:nvPr>
            <p:ph type="pic" idx="17"/>
          </p:nvPr>
        </p:nvSpPr>
        <p:spPr>
          <a:xfrm>
            <a:off x="10169462" y="1238694"/>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a:extLst>
              <a:ext uri="{FF2B5EF4-FFF2-40B4-BE49-F238E27FC236}">
                <a16:creationId xmlns:a16="http://schemas.microsoft.com/office/drawing/2014/main" id="{369D4F33-7EA9-6984-90F3-BCC7697D2E18}"/>
              </a:ext>
            </a:extLst>
          </p:cNvPr>
          <p:cNvSpPr>
            <a:spLocks noGrp="1"/>
          </p:cNvSpPr>
          <p:nvPr>
            <p:ph type="pic" idx="18"/>
          </p:nvPr>
        </p:nvSpPr>
        <p:spPr>
          <a:xfrm>
            <a:off x="6613368" y="3083622"/>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Picture Placeholder 2">
            <a:extLst>
              <a:ext uri="{FF2B5EF4-FFF2-40B4-BE49-F238E27FC236}">
                <a16:creationId xmlns:a16="http://schemas.microsoft.com/office/drawing/2014/main" id="{70F3826A-5017-F718-424A-E721E115C9B0}"/>
              </a:ext>
            </a:extLst>
          </p:cNvPr>
          <p:cNvSpPr>
            <a:spLocks noGrp="1"/>
          </p:cNvSpPr>
          <p:nvPr>
            <p:ph type="pic" idx="19"/>
          </p:nvPr>
        </p:nvSpPr>
        <p:spPr>
          <a:xfrm>
            <a:off x="8391415" y="3083622"/>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Picture Placeholder 2">
            <a:extLst>
              <a:ext uri="{FF2B5EF4-FFF2-40B4-BE49-F238E27FC236}">
                <a16:creationId xmlns:a16="http://schemas.microsoft.com/office/drawing/2014/main" id="{530E856D-2A02-C2B6-1986-9A8FEB85AF57}"/>
              </a:ext>
            </a:extLst>
          </p:cNvPr>
          <p:cNvSpPr>
            <a:spLocks noGrp="1"/>
          </p:cNvSpPr>
          <p:nvPr>
            <p:ph type="pic" idx="20"/>
          </p:nvPr>
        </p:nvSpPr>
        <p:spPr>
          <a:xfrm>
            <a:off x="10166901" y="3083622"/>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Picture Placeholder 2">
            <a:extLst>
              <a:ext uri="{FF2B5EF4-FFF2-40B4-BE49-F238E27FC236}">
                <a16:creationId xmlns:a16="http://schemas.microsoft.com/office/drawing/2014/main" id="{F8830AEA-DF07-6483-3FB4-0B0629600ED7}"/>
              </a:ext>
            </a:extLst>
          </p:cNvPr>
          <p:cNvSpPr>
            <a:spLocks noGrp="1"/>
          </p:cNvSpPr>
          <p:nvPr>
            <p:ph type="pic" idx="21"/>
          </p:nvPr>
        </p:nvSpPr>
        <p:spPr>
          <a:xfrm>
            <a:off x="6613368" y="4928548"/>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Picture Placeholder 2">
            <a:extLst>
              <a:ext uri="{FF2B5EF4-FFF2-40B4-BE49-F238E27FC236}">
                <a16:creationId xmlns:a16="http://schemas.microsoft.com/office/drawing/2014/main" id="{33957178-4929-2547-EFE2-57B03D14F0D1}"/>
              </a:ext>
            </a:extLst>
          </p:cNvPr>
          <p:cNvSpPr>
            <a:spLocks noGrp="1"/>
          </p:cNvSpPr>
          <p:nvPr>
            <p:ph type="pic" idx="22"/>
          </p:nvPr>
        </p:nvSpPr>
        <p:spPr>
          <a:xfrm>
            <a:off x="8391415" y="4928548"/>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Picture Placeholder 2">
            <a:extLst>
              <a:ext uri="{FF2B5EF4-FFF2-40B4-BE49-F238E27FC236}">
                <a16:creationId xmlns:a16="http://schemas.microsoft.com/office/drawing/2014/main" id="{7103E707-60F6-9694-3995-F3EF84A6D85C}"/>
              </a:ext>
            </a:extLst>
          </p:cNvPr>
          <p:cNvSpPr>
            <a:spLocks noGrp="1"/>
          </p:cNvSpPr>
          <p:nvPr>
            <p:ph type="pic" idx="23"/>
          </p:nvPr>
        </p:nvSpPr>
        <p:spPr>
          <a:xfrm>
            <a:off x="10166901" y="4928548"/>
            <a:ext cx="1515600" cy="1516663"/>
          </a:xfrm>
          <a:prstGeom prst="ellipse">
            <a:avLst/>
          </a:prstGeom>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252491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Logo Top Right - 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880A-AA6E-6CC0-E19E-11E155B357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D9D021-FBC1-7B54-5E7F-6757973E0F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767A7D-FE31-20D9-D187-9C02AB24E250}"/>
              </a:ext>
            </a:extLst>
          </p:cNvPr>
          <p:cNvSpPr>
            <a:spLocks noGrp="1"/>
          </p:cNvSpPr>
          <p:nvPr>
            <p:ph type="dt" sz="half" idx="10"/>
          </p:nvPr>
        </p:nvSpPr>
        <p:spPr>
          <a:xfrm>
            <a:off x="838200" y="6374873"/>
            <a:ext cx="2743200" cy="365125"/>
          </a:xfrm>
          <a:prstGeom prst="rect">
            <a:avLst/>
          </a:prstGeom>
        </p:spPr>
        <p:txBody>
          <a:bodyPr/>
          <a:lstStyle>
            <a:lvl1pPr>
              <a:defRPr sz="1000">
                <a:latin typeface="Arial" panose="020B0604020202020204" pitchFamily="34" charset="0"/>
                <a:cs typeface="Arial" panose="020B0604020202020204" pitchFamily="34" charset="0"/>
              </a:defRPr>
            </a:lvl1pPr>
          </a:lstStyle>
          <a:p>
            <a:fld id="{2ECFEC7C-1931-434E-BC26-24F7355BB0EB}" type="datetimeFigureOut">
              <a:rPr lang="en-US" smtClean="0"/>
              <a:pPr/>
              <a:t>10/9/23</a:t>
            </a:fld>
            <a:endParaRPr lang="en-US"/>
          </a:p>
        </p:txBody>
      </p:sp>
      <p:sp>
        <p:nvSpPr>
          <p:cNvPr id="5" name="Footer Placeholder 4">
            <a:extLst>
              <a:ext uri="{FF2B5EF4-FFF2-40B4-BE49-F238E27FC236}">
                <a16:creationId xmlns:a16="http://schemas.microsoft.com/office/drawing/2014/main" id="{18DA0450-9896-C3BF-D843-D75F69F54CC6}"/>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11CA963-BDBA-F42A-5A31-BFEF459802B5}"/>
              </a:ext>
            </a:extLst>
          </p:cNvPr>
          <p:cNvSpPr>
            <a:spLocks noGrp="1"/>
          </p:cNvSpPr>
          <p:nvPr>
            <p:ph type="sldNum" sz="quarter" idx="12"/>
          </p:nvPr>
        </p:nvSpPr>
        <p:spPr/>
        <p:txBody>
          <a:bodyPr/>
          <a:lstStyle>
            <a:lvl1pPr>
              <a:defRPr>
                <a:solidFill>
                  <a:schemeClr val="bg1"/>
                </a:solidFill>
              </a:defRPr>
            </a:lvl1pPr>
          </a:lstStyle>
          <a:p>
            <a:fld id="{4104158C-B4A4-994A-AB80-C79A20A7EEC9}" type="slidenum">
              <a:rPr lang="en-US" smtClean="0"/>
              <a:pPr/>
              <a:t>‹#›</a:t>
            </a:fld>
            <a:endParaRPr lang="en-US"/>
          </a:p>
        </p:txBody>
      </p:sp>
      <p:pic>
        <p:nvPicPr>
          <p:cNvPr id="14" name="Picture 13" descr="Icon&#10;&#10;Description automatically generated">
            <a:extLst>
              <a:ext uri="{FF2B5EF4-FFF2-40B4-BE49-F238E27FC236}">
                <a16:creationId xmlns:a16="http://schemas.microsoft.com/office/drawing/2014/main" id="{6C253EA9-1D78-3075-8F98-D6760FD0DD1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452553" y="342977"/>
            <a:ext cx="2156349" cy="532745"/>
          </a:xfrm>
          <a:prstGeom prst="rect">
            <a:avLst/>
          </a:prstGeom>
        </p:spPr>
      </p:pic>
      <p:sp>
        <p:nvSpPr>
          <p:cNvPr id="7" name="Rectangle 18">
            <a:extLst>
              <a:ext uri="{FF2B5EF4-FFF2-40B4-BE49-F238E27FC236}">
                <a16:creationId xmlns:a16="http://schemas.microsoft.com/office/drawing/2014/main" id="{ADF2F398-B3BC-0EF2-EF4A-B58EDE7F62F3}"/>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Tree>
    <p:extLst>
      <p:ext uri="{BB962C8B-B14F-4D97-AF65-F5344CB8AC3E}">
        <p14:creationId xmlns:p14="http://schemas.microsoft.com/office/powerpoint/2010/main" val="157154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880A-AA6E-6CC0-E19E-11E155B3570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5D9D021-FBC1-7B54-5E7F-6757973E0F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767A7D-FE31-20D9-D187-9C02AB24E250}"/>
              </a:ext>
            </a:extLst>
          </p:cNvPr>
          <p:cNvSpPr>
            <a:spLocks noGrp="1"/>
          </p:cNvSpPr>
          <p:nvPr>
            <p:ph type="dt" sz="half" idx="10"/>
          </p:nvPr>
        </p:nvSpPr>
        <p:spPr>
          <a:xfrm>
            <a:off x="838200" y="6374873"/>
            <a:ext cx="2743200" cy="365125"/>
          </a:xfrm>
          <a:prstGeom prst="rect">
            <a:avLst/>
          </a:prstGeom>
        </p:spPr>
        <p:txBody>
          <a:bodyPr/>
          <a:lstStyle>
            <a:lvl1pPr>
              <a:defRPr sz="1000">
                <a:latin typeface="Arial" panose="020B0604020202020204" pitchFamily="34" charset="0"/>
                <a:cs typeface="Arial" panose="020B0604020202020204" pitchFamily="34" charset="0"/>
              </a:defRPr>
            </a:lvl1pPr>
          </a:lstStyle>
          <a:p>
            <a:fld id="{2ECFEC7C-1931-434E-BC26-24F7355BB0EB}" type="datetimeFigureOut">
              <a:rPr lang="en-US" smtClean="0"/>
              <a:pPr/>
              <a:t>10/9/23</a:t>
            </a:fld>
            <a:endParaRPr lang="en-US"/>
          </a:p>
        </p:txBody>
      </p:sp>
      <p:sp>
        <p:nvSpPr>
          <p:cNvPr id="5" name="Footer Placeholder 4">
            <a:extLst>
              <a:ext uri="{FF2B5EF4-FFF2-40B4-BE49-F238E27FC236}">
                <a16:creationId xmlns:a16="http://schemas.microsoft.com/office/drawing/2014/main" id="{18DA0450-9896-C3BF-D843-D75F69F54CC6}"/>
              </a:ext>
            </a:extLst>
          </p:cNvPr>
          <p:cNvSpPr>
            <a:spLocks noGrp="1"/>
          </p:cNvSpPr>
          <p:nvPr>
            <p:ph type="ftr" sz="quarter" idx="11"/>
          </p:nvPr>
        </p:nvSpPr>
        <p:spPr/>
        <p:txBody>
          <a:bodyPr/>
          <a:lstStyle>
            <a:lvl1pPr>
              <a:defRPr sz="1000"/>
            </a:lvl1pPr>
          </a:lstStyle>
          <a:p>
            <a:endParaRPr lang="en-US"/>
          </a:p>
        </p:txBody>
      </p:sp>
      <p:sp>
        <p:nvSpPr>
          <p:cNvPr id="6" name="Slide Number Placeholder 5">
            <a:extLst>
              <a:ext uri="{FF2B5EF4-FFF2-40B4-BE49-F238E27FC236}">
                <a16:creationId xmlns:a16="http://schemas.microsoft.com/office/drawing/2014/main" id="{211CA963-BDBA-F42A-5A31-BFEF459802B5}"/>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14" name="Picture 13" descr="Icon&#10;&#10;Description automatically generated">
            <a:extLst>
              <a:ext uri="{FF2B5EF4-FFF2-40B4-BE49-F238E27FC236}">
                <a16:creationId xmlns:a16="http://schemas.microsoft.com/office/drawing/2014/main" id="{6C253EA9-1D78-3075-8F98-D6760FD0DD1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3455" y="6314443"/>
            <a:ext cx="1817122" cy="448936"/>
          </a:xfrm>
          <a:prstGeom prst="rect">
            <a:avLst/>
          </a:prstGeom>
        </p:spPr>
      </p:pic>
      <p:sp>
        <p:nvSpPr>
          <p:cNvPr id="7" name="Rectangle 18">
            <a:extLst>
              <a:ext uri="{FF2B5EF4-FFF2-40B4-BE49-F238E27FC236}">
                <a16:creationId xmlns:a16="http://schemas.microsoft.com/office/drawing/2014/main" id="{5FDC662C-D929-099C-F286-7D8D6C498408}"/>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Tree>
    <p:extLst>
      <p:ext uri="{BB962C8B-B14F-4D97-AF65-F5344CB8AC3E}">
        <p14:creationId xmlns:p14="http://schemas.microsoft.com/office/powerpoint/2010/main" val="376259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AEEA2-91A9-7DA6-738E-398A3C6AEAE1}"/>
              </a:ext>
            </a:extLst>
          </p:cNvPr>
          <p:cNvSpPr>
            <a:spLocks noGrp="1"/>
          </p:cNvSpPr>
          <p:nvPr>
            <p:ph type="title"/>
          </p:nvPr>
        </p:nvSpPr>
        <p:spPr>
          <a:xfrm>
            <a:off x="831850" y="1709738"/>
            <a:ext cx="10713444" cy="2852737"/>
          </a:xfrm>
        </p:spPr>
        <p:txBody>
          <a:bodyPr anchor="b">
            <a:normAutofit/>
          </a:bodyPr>
          <a:lstStyle>
            <a:lvl1pPr>
              <a:defRPr sz="54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05FD7A-2C53-85E3-9B27-22B22F37D1B6}"/>
              </a:ext>
            </a:extLst>
          </p:cNvPr>
          <p:cNvSpPr>
            <a:spLocks noGrp="1"/>
          </p:cNvSpPr>
          <p:nvPr>
            <p:ph type="body" idx="1"/>
          </p:nvPr>
        </p:nvSpPr>
        <p:spPr>
          <a:xfrm>
            <a:off x="831849" y="4589463"/>
            <a:ext cx="1071344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85173F77-098E-B8C8-A44A-FA0871A78206}"/>
              </a:ext>
            </a:extLst>
          </p:cNvPr>
          <p:cNvSpPr>
            <a:spLocks noGrp="1"/>
          </p:cNvSpPr>
          <p:nvPr>
            <p:ph type="ftr" sz="quarter" idx="11"/>
          </p:nvPr>
        </p:nvSpPr>
        <p:spPr/>
        <p:txBody>
          <a:bodyPr/>
          <a:lstStyle>
            <a:lvl1pPr>
              <a:defRPr sz="1000">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2374D5F3-37E3-9384-1765-A200E4FF19C0}"/>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8" name="Picture 7" descr="Icon&#10;&#10;Description automatically generated">
            <a:extLst>
              <a:ext uri="{FF2B5EF4-FFF2-40B4-BE49-F238E27FC236}">
                <a16:creationId xmlns:a16="http://schemas.microsoft.com/office/drawing/2014/main" id="{0D89A5F8-7EEB-86AE-6354-C740E9DD035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3455" y="6314443"/>
            <a:ext cx="1817122" cy="448936"/>
          </a:xfrm>
          <a:prstGeom prst="rect">
            <a:avLst/>
          </a:prstGeom>
        </p:spPr>
      </p:pic>
    </p:spTree>
    <p:extLst>
      <p:ext uri="{BB962C8B-B14F-4D97-AF65-F5344CB8AC3E}">
        <p14:creationId xmlns:p14="http://schemas.microsoft.com/office/powerpoint/2010/main" val="3260218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F722-DCB6-676A-0CC1-4C3AB202A31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0F77EA2-A9C7-38AE-AC98-8B730F0B551E}"/>
              </a:ext>
            </a:extLst>
          </p:cNvPr>
          <p:cNvSpPr>
            <a:spLocks noGrp="1"/>
          </p:cNvSpPr>
          <p:nvPr>
            <p:ph sz="half" idx="1"/>
          </p:nvPr>
        </p:nvSpPr>
        <p:spPr>
          <a:xfrm>
            <a:off x="838200" y="1375576"/>
            <a:ext cx="5181600" cy="4801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E0FDD52-1264-BA96-0484-984D43F04F04}"/>
              </a:ext>
            </a:extLst>
          </p:cNvPr>
          <p:cNvSpPr>
            <a:spLocks noGrp="1"/>
          </p:cNvSpPr>
          <p:nvPr>
            <p:ph sz="half" idx="2"/>
          </p:nvPr>
        </p:nvSpPr>
        <p:spPr>
          <a:xfrm>
            <a:off x="6172200" y="1375576"/>
            <a:ext cx="5181600" cy="4801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D4FD34AE-7A2C-A384-DE8A-5FD2FF8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1C8022-2C3D-C034-8B19-0E75EA8A7E9C}"/>
              </a:ext>
            </a:extLst>
          </p:cNvPr>
          <p:cNvSpPr>
            <a:spLocks noGrp="1"/>
          </p:cNvSpPr>
          <p:nvPr>
            <p:ph type="sldNum" sz="quarter" idx="12"/>
          </p:nvPr>
        </p:nvSpPr>
        <p:spPr/>
        <p:txBody>
          <a:bodyPr/>
          <a:lstStyle/>
          <a:p>
            <a:fld id="{4104158C-B4A4-994A-AB80-C79A20A7EEC9}" type="slidenum">
              <a:rPr lang="en-US" smtClean="0"/>
              <a:t>‹#›</a:t>
            </a:fld>
            <a:endParaRPr lang="en-US"/>
          </a:p>
        </p:txBody>
      </p:sp>
      <p:sp>
        <p:nvSpPr>
          <p:cNvPr id="8" name="Rectangle 18">
            <a:extLst>
              <a:ext uri="{FF2B5EF4-FFF2-40B4-BE49-F238E27FC236}">
                <a16:creationId xmlns:a16="http://schemas.microsoft.com/office/drawing/2014/main" id="{E79AB94E-603C-72BB-C972-3F9B6F388CE0}"/>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Tree>
    <p:extLst>
      <p:ext uri="{BB962C8B-B14F-4D97-AF65-F5344CB8AC3E}">
        <p14:creationId xmlns:p14="http://schemas.microsoft.com/office/powerpoint/2010/main" val="1347251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FFF6-DF1C-FCB0-A24F-5725A8402CDF}"/>
              </a:ext>
            </a:extLst>
          </p:cNvPr>
          <p:cNvSpPr>
            <a:spLocks noGrp="1"/>
          </p:cNvSpPr>
          <p:nvPr>
            <p:ph type="title"/>
          </p:nvPr>
        </p:nvSpPr>
        <p:spPr>
          <a:xfrm>
            <a:off x="839788" y="365126"/>
            <a:ext cx="10515600" cy="694046"/>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303D915-07B1-A9AD-E7C3-A54EDE1761F0}"/>
              </a:ext>
            </a:extLst>
          </p:cNvPr>
          <p:cNvSpPr>
            <a:spLocks noGrp="1"/>
          </p:cNvSpPr>
          <p:nvPr>
            <p:ph type="body" idx="1"/>
          </p:nvPr>
        </p:nvSpPr>
        <p:spPr>
          <a:xfrm>
            <a:off x="839788" y="1423283"/>
            <a:ext cx="5157787" cy="10817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9E414CD-2EEC-660C-2270-3A8EFB0978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E38DC36-F020-DBF8-2C69-A108F3241B61}"/>
              </a:ext>
            </a:extLst>
          </p:cNvPr>
          <p:cNvSpPr>
            <a:spLocks noGrp="1"/>
          </p:cNvSpPr>
          <p:nvPr>
            <p:ph type="body" sz="quarter" idx="3"/>
          </p:nvPr>
        </p:nvSpPr>
        <p:spPr>
          <a:xfrm>
            <a:off x="6172200" y="1423283"/>
            <a:ext cx="5183188" cy="10817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1AA5A6-BD74-6100-E4CD-3E8262E8A35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E688A412-6B60-D55D-21D5-572DBF957B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56570-A8CF-9D41-F639-94F02B210B7F}"/>
              </a:ext>
            </a:extLst>
          </p:cNvPr>
          <p:cNvSpPr>
            <a:spLocks noGrp="1"/>
          </p:cNvSpPr>
          <p:nvPr>
            <p:ph type="sldNum" sz="quarter" idx="12"/>
          </p:nvPr>
        </p:nvSpPr>
        <p:spPr/>
        <p:txBody>
          <a:bodyPr/>
          <a:lstStyle/>
          <a:p>
            <a:fld id="{4104158C-B4A4-994A-AB80-C79A20A7EEC9}" type="slidenum">
              <a:rPr lang="en-US" smtClean="0"/>
              <a:t>‹#›</a:t>
            </a:fld>
            <a:endParaRPr lang="en-US"/>
          </a:p>
        </p:txBody>
      </p:sp>
      <p:sp>
        <p:nvSpPr>
          <p:cNvPr id="10" name="Rectangle 18">
            <a:extLst>
              <a:ext uri="{FF2B5EF4-FFF2-40B4-BE49-F238E27FC236}">
                <a16:creationId xmlns:a16="http://schemas.microsoft.com/office/drawing/2014/main" id="{171A51A2-9A7E-8611-F208-A6FFECAC1FD3}"/>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Tree>
    <p:extLst>
      <p:ext uri="{BB962C8B-B14F-4D97-AF65-F5344CB8AC3E}">
        <p14:creationId xmlns:p14="http://schemas.microsoft.com/office/powerpoint/2010/main" val="422517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2AAF0-DF41-533A-9CA6-994E3A0F546E}"/>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788C4252-2D4B-D4AD-12F3-A249A90E33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7D9F6-222C-6797-1C85-452BF9F5BAF1}"/>
              </a:ext>
            </a:extLst>
          </p:cNvPr>
          <p:cNvSpPr>
            <a:spLocks noGrp="1"/>
          </p:cNvSpPr>
          <p:nvPr>
            <p:ph type="sldNum" sz="quarter" idx="12"/>
          </p:nvPr>
        </p:nvSpPr>
        <p:spPr/>
        <p:txBody>
          <a:bodyPr/>
          <a:lstStyle/>
          <a:p>
            <a:fld id="{4104158C-B4A4-994A-AB80-C79A20A7EEC9}" type="slidenum">
              <a:rPr lang="en-US" smtClean="0"/>
              <a:t>‹#›</a:t>
            </a:fld>
            <a:endParaRPr lang="en-US"/>
          </a:p>
        </p:txBody>
      </p:sp>
      <p:sp>
        <p:nvSpPr>
          <p:cNvPr id="6" name="Rectangle 18">
            <a:extLst>
              <a:ext uri="{FF2B5EF4-FFF2-40B4-BE49-F238E27FC236}">
                <a16:creationId xmlns:a16="http://schemas.microsoft.com/office/drawing/2014/main" id="{E862CC4B-FADC-4885-456A-8EA954AF8B3A}"/>
              </a:ext>
            </a:extLst>
          </p:cNvPr>
          <p:cNvSpPr/>
          <p:nvPr userDrawn="1"/>
        </p:nvSpPr>
        <p:spPr>
          <a:xfrm>
            <a:off x="968159" y="1012177"/>
            <a:ext cx="454903" cy="46994"/>
          </a:xfrm>
          <a:prstGeom prst="rect">
            <a:avLst/>
          </a:prstGeom>
          <a:solidFill>
            <a:srgbClr val="59C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A1FE"/>
              </a:solidFill>
              <a:cs typeface="+mn-ea"/>
              <a:sym typeface="+mn-lt"/>
            </a:endParaRPr>
          </a:p>
        </p:txBody>
      </p:sp>
    </p:spTree>
    <p:extLst>
      <p:ext uri="{BB962C8B-B14F-4D97-AF65-F5344CB8AC3E}">
        <p14:creationId xmlns:p14="http://schemas.microsoft.com/office/powerpoint/2010/main" val="389319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D967C5-B123-F7A8-4B66-61D62929E2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448F6-0889-C9B7-7F04-157F60D5FA61}"/>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DA49AB37-01B0-6D8D-DDFA-5C82989CBF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907066" y="311208"/>
            <a:ext cx="1817122" cy="448936"/>
          </a:xfrm>
          <a:prstGeom prst="rect">
            <a:avLst/>
          </a:prstGeom>
        </p:spPr>
      </p:pic>
    </p:spTree>
    <p:extLst>
      <p:ext uri="{BB962C8B-B14F-4D97-AF65-F5344CB8AC3E}">
        <p14:creationId xmlns:p14="http://schemas.microsoft.com/office/powerpoint/2010/main" val="146846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D967C5-B123-F7A8-4B66-61D62929E2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C448F6-0889-C9B7-7F04-157F60D5FA61}"/>
              </a:ext>
            </a:extLst>
          </p:cNvPr>
          <p:cNvSpPr>
            <a:spLocks noGrp="1"/>
          </p:cNvSpPr>
          <p:nvPr>
            <p:ph type="sldNum" sz="quarter" idx="12"/>
          </p:nvPr>
        </p:nvSpPr>
        <p:spPr/>
        <p:txBody>
          <a:bodyPr/>
          <a:lstStyle/>
          <a:p>
            <a:fld id="{4104158C-B4A4-994A-AB80-C79A20A7EEC9}" type="slidenum">
              <a:rPr lang="en-US" smtClean="0"/>
              <a:t>‹#›</a:t>
            </a:fld>
            <a:endParaRPr lang="en-US"/>
          </a:p>
        </p:txBody>
      </p:sp>
      <p:pic>
        <p:nvPicPr>
          <p:cNvPr id="5" name="Picture 4" descr="Icon&#10;&#10;Description automatically generated">
            <a:extLst>
              <a:ext uri="{FF2B5EF4-FFF2-40B4-BE49-F238E27FC236}">
                <a16:creationId xmlns:a16="http://schemas.microsoft.com/office/drawing/2014/main" id="{DA49AB37-01B0-6D8D-DDFA-5C82989CBFC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3455" y="6314443"/>
            <a:ext cx="1817122" cy="448936"/>
          </a:xfrm>
          <a:prstGeom prst="rect">
            <a:avLst/>
          </a:prstGeom>
        </p:spPr>
      </p:pic>
    </p:spTree>
    <p:extLst>
      <p:ext uri="{BB962C8B-B14F-4D97-AF65-F5344CB8AC3E}">
        <p14:creationId xmlns:p14="http://schemas.microsoft.com/office/powerpoint/2010/main" val="161733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61C1D9-E3FD-2061-A3FE-DAB32E871893}"/>
              </a:ext>
            </a:extLst>
          </p:cNvPr>
          <p:cNvSpPr/>
          <p:nvPr userDrawn="1"/>
        </p:nvSpPr>
        <p:spPr>
          <a:xfrm>
            <a:off x="1" y="1"/>
            <a:ext cx="673894" cy="6858000"/>
          </a:xfrm>
          <a:prstGeom prst="rect">
            <a:avLst/>
          </a:prstGeom>
          <a:solidFill>
            <a:srgbClr val="03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939CA54E-9E27-3103-6EDD-E4DA492106C6}"/>
              </a:ext>
            </a:extLst>
          </p:cNvPr>
          <p:cNvSpPr>
            <a:spLocks noGrp="1"/>
          </p:cNvSpPr>
          <p:nvPr>
            <p:ph type="title"/>
          </p:nvPr>
        </p:nvSpPr>
        <p:spPr>
          <a:xfrm>
            <a:off x="838199" y="299057"/>
            <a:ext cx="10770703" cy="74805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BB34A0-39FD-AA98-1977-6BC2FBB892E5}"/>
              </a:ext>
            </a:extLst>
          </p:cNvPr>
          <p:cNvSpPr>
            <a:spLocks noGrp="1"/>
          </p:cNvSpPr>
          <p:nvPr>
            <p:ph type="body" idx="1"/>
          </p:nvPr>
        </p:nvSpPr>
        <p:spPr>
          <a:xfrm>
            <a:off x="838200" y="1510034"/>
            <a:ext cx="10770704" cy="467488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084F3115-17C1-5A77-B798-F0FA91E3A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554F4CE-973A-E41E-B0BD-DD25368FECA8}"/>
              </a:ext>
            </a:extLst>
          </p:cNvPr>
          <p:cNvSpPr>
            <a:spLocks noGrp="1"/>
          </p:cNvSpPr>
          <p:nvPr>
            <p:ph type="sldNum" sz="quarter" idx="4"/>
          </p:nvPr>
        </p:nvSpPr>
        <p:spPr>
          <a:xfrm>
            <a:off x="142472" y="6356349"/>
            <a:ext cx="388951"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4104158C-B4A4-994A-AB80-C79A20A7EEC9}" type="slidenum">
              <a:rPr lang="en-US" smtClean="0"/>
              <a:pPr/>
              <a:t>‹#›</a:t>
            </a:fld>
            <a:endParaRPr lang="en-US"/>
          </a:p>
        </p:txBody>
      </p:sp>
      <p:pic>
        <p:nvPicPr>
          <p:cNvPr id="13" name="Picture 12" descr="A picture containing text, clipart, tableware, dishware&#10;&#10;Description automatically generated">
            <a:extLst>
              <a:ext uri="{FF2B5EF4-FFF2-40B4-BE49-F238E27FC236}">
                <a16:creationId xmlns:a16="http://schemas.microsoft.com/office/drawing/2014/main" id="{F8568845-231A-784A-CDDF-B79074531AD3}"/>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rot="16200000">
            <a:off x="-554269" y="1152883"/>
            <a:ext cx="1863531" cy="288016"/>
          </a:xfrm>
          <a:prstGeom prst="rect">
            <a:avLst/>
          </a:prstGeom>
        </p:spPr>
      </p:pic>
    </p:spTree>
    <p:extLst>
      <p:ext uri="{BB962C8B-B14F-4D97-AF65-F5344CB8AC3E}">
        <p14:creationId xmlns:p14="http://schemas.microsoft.com/office/powerpoint/2010/main" val="1103653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9" r:id="rId9"/>
    <p:sldLayoutId id="2147483657" r:id="rId10"/>
    <p:sldLayoutId id="2147483660" r:id="rId11"/>
    <p:sldLayoutId id="2147483661" r:id="rId12"/>
    <p:sldLayoutId id="2147483662" r:id="rId13"/>
    <p:sldLayoutId id="2147483665" r:id="rId14"/>
  </p:sldLayoutIdLst>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11/relationships/webextension" Target="../webextensions/webextension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Emma.Boucher@hseglobal.com.a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16.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ustomXml" Target="../ink/ink1.xml"/><Relationship Id="rId4" Type="http://schemas.openxmlformats.org/officeDocument/2006/relationships/image" Target="../media/image17.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A420590E-E1B3-E895-542E-E18806D5B07C}"/>
              </a:ext>
            </a:extLst>
          </p:cNvPr>
          <p:cNvPicPr>
            <a:picLocks noChangeAspect="1"/>
          </p:cNvPicPr>
          <p:nvPr/>
        </p:nvPicPr>
        <p:blipFill>
          <a:blip r:embed="rId3"/>
          <a:stretch>
            <a:fillRect/>
          </a:stretch>
        </p:blipFill>
        <p:spPr>
          <a:xfrm>
            <a:off x="571501" y="4062387"/>
            <a:ext cx="3758071" cy="3758071"/>
          </a:xfrm>
          <a:prstGeom prst="rect">
            <a:avLst/>
          </a:prstGeom>
        </p:spPr>
      </p:pic>
      <p:sp>
        <p:nvSpPr>
          <p:cNvPr id="11" name="Subtitle 10">
            <a:extLst>
              <a:ext uri="{FF2B5EF4-FFF2-40B4-BE49-F238E27FC236}">
                <a16:creationId xmlns:a16="http://schemas.microsoft.com/office/drawing/2014/main" id="{FB7C624E-9763-E2F8-9D77-D1ECE742A8DF}"/>
              </a:ext>
            </a:extLst>
          </p:cNvPr>
          <p:cNvSpPr>
            <a:spLocks noGrp="1"/>
          </p:cNvSpPr>
          <p:nvPr>
            <p:ph type="subTitle" idx="1"/>
          </p:nvPr>
        </p:nvSpPr>
        <p:spPr>
          <a:xfrm>
            <a:off x="488252" y="4907479"/>
            <a:ext cx="7682640" cy="859934"/>
          </a:xfrm>
        </p:spPr>
        <p:txBody>
          <a:bodyPr>
            <a:normAutofit/>
          </a:bodyPr>
          <a:lstStyle/>
          <a:p>
            <a:r>
              <a:rPr lang="en-US" sz="5000" dirty="0"/>
              <a:t>Beating Burnout</a:t>
            </a:r>
          </a:p>
        </p:txBody>
      </p:sp>
      <p:pic>
        <p:nvPicPr>
          <p:cNvPr id="3" name="Picture 2" descr="A red and white logo&#10;&#10;Description automatically generated">
            <a:extLst>
              <a:ext uri="{FF2B5EF4-FFF2-40B4-BE49-F238E27FC236}">
                <a16:creationId xmlns:a16="http://schemas.microsoft.com/office/drawing/2014/main" id="{C2EE9972-2CC5-1E4D-7BDA-AFE60A0D2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9500" y="319113"/>
            <a:ext cx="2540000" cy="1346200"/>
          </a:xfrm>
          <a:prstGeom prst="rect">
            <a:avLst/>
          </a:prstGeom>
        </p:spPr>
      </p:pic>
    </p:spTree>
    <p:extLst>
      <p:ext uri="{BB962C8B-B14F-4D97-AF65-F5344CB8AC3E}">
        <p14:creationId xmlns:p14="http://schemas.microsoft.com/office/powerpoint/2010/main" val="3562149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268B-0979-78C3-8126-3597C80D8D1B}"/>
              </a:ext>
            </a:extLst>
          </p:cNvPr>
          <p:cNvSpPr>
            <a:spLocks noGrp="1"/>
          </p:cNvSpPr>
          <p:nvPr>
            <p:ph type="title"/>
          </p:nvPr>
        </p:nvSpPr>
        <p:spPr/>
        <p:txBody>
          <a:bodyPr/>
          <a:lstStyle/>
          <a:p>
            <a:r>
              <a:rPr lang="en-AU" dirty="0"/>
              <a:t>What causes Burnout? </a:t>
            </a:r>
          </a:p>
        </p:txBody>
      </p:sp>
      <p:pic>
        <p:nvPicPr>
          <p:cNvPr id="4" name="Picture 3">
            <a:extLst>
              <a:ext uri="{FF2B5EF4-FFF2-40B4-BE49-F238E27FC236}">
                <a16:creationId xmlns:a16="http://schemas.microsoft.com/office/drawing/2014/main" id="{56A2C14A-2F8E-886C-4F83-A8D9B65D5065}"/>
              </a:ext>
            </a:extLst>
          </p:cNvPr>
          <p:cNvPicPr>
            <a:picLocks noChangeAspect="1"/>
          </p:cNvPicPr>
          <p:nvPr/>
        </p:nvPicPr>
        <p:blipFill>
          <a:blip r:embed="rId3"/>
          <a:stretch>
            <a:fillRect/>
          </a:stretch>
        </p:blipFill>
        <p:spPr>
          <a:xfrm>
            <a:off x="2265592" y="1771751"/>
            <a:ext cx="7915916" cy="3829798"/>
          </a:xfrm>
          <a:prstGeom prst="rect">
            <a:avLst/>
          </a:prstGeom>
        </p:spPr>
      </p:pic>
    </p:spTree>
    <p:extLst>
      <p:ext uri="{BB962C8B-B14F-4D97-AF65-F5344CB8AC3E}">
        <p14:creationId xmlns:p14="http://schemas.microsoft.com/office/powerpoint/2010/main" val="229226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268B-0979-78C3-8126-3597C80D8D1B}"/>
              </a:ext>
            </a:extLst>
          </p:cNvPr>
          <p:cNvSpPr>
            <a:spLocks noGrp="1"/>
          </p:cNvSpPr>
          <p:nvPr>
            <p:ph type="title"/>
          </p:nvPr>
        </p:nvSpPr>
        <p:spPr/>
        <p:txBody>
          <a:bodyPr/>
          <a:lstStyle/>
          <a:p>
            <a:r>
              <a:rPr lang="en-AU" dirty="0"/>
              <a:t>What causes Burnout? </a:t>
            </a:r>
          </a:p>
        </p:txBody>
      </p:sp>
      <p:grpSp>
        <p:nvGrpSpPr>
          <p:cNvPr id="25" name="Group 24">
            <a:extLst>
              <a:ext uri="{FF2B5EF4-FFF2-40B4-BE49-F238E27FC236}">
                <a16:creationId xmlns:a16="http://schemas.microsoft.com/office/drawing/2014/main" id="{C928A168-320D-A179-73B3-60FDF1DAC0E7}"/>
              </a:ext>
            </a:extLst>
          </p:cNvPr>
          <p:cNvGrpSpPr/>
          <p:nvPr/>
        </p:nvGrpSpPr>
        <p:grpSpPr>
          <a:xfrm>
            <a:off x="3717085" y="1305442"/>
            <a:ext cx="5272604" cy="4958209"/>
            <a:chOff x="6336299" y="1367435"/>
            <a:chExt cx="5272604" cy="4958209"/>
          </a:xfrm>
        </p:grpSpPr>
        <p:pic>
          <p:nvPicPr>
            <p:cNvPr id="15" name="Picture 14" descr="Icon&#10;&#10;Description automatically generated">
              <a:extLst>
                <a:ext uri="{FF2B5EF4-FFF2-40B4-BE49-F238E27FC236}">
                  <a16:creationId xmlns:a16="http://schemas.microsoft.com/office/drawing/2014/main" id="{91D4378E-F0F7-42AA-2605-17D0A7DE244B}"/>
                </a:ext>
              </a:extLst>
            </p:cNvPr>
            <p:cNvPicPr>
              <a:picLocks noChangeAspect="1"/>
            </p:cNvPicPr>
            <p:nvPr/>
          </p:nvPicPr>
          <p:blipFill>
            <a:blip r:embed="rId3">
              <a:alphaModFix amt="61000"/>
              <a:duotone>
                <a:schemeClr val="accent3">
                  <a:shade val="45000"/>
                  <a:satMod val="135000"/>
                </a:schemeClr>
                <a:prstClr val="white"/>
              </a:duotone>
            </a:blip>
            <a:stretch>
              <a:fillRect/>
            </a:stretch>
          </p:blipFill>
          <p:spPr>
            <a:xfrm>
              <a:off x="6336299" y="1367435"/>
              <a:ext cx="5272604" cy="4958209"/>
            </a:xfrm>
            <a:prstGeom prst="rect">
              <a:avLst/>
            </a:prstGeom>
          </p:spPr>
        </p:pic>
        <p:sp>
          <p:nvSpPr>
            <p:cNvPr id="18" name="Rounded Rectangle 17">
              <a:extLst>
                <a:ext uri="{FF2B5EF4-FFF2-40B4-BE49-F238E27FC236}">
                  <a16:creationId xmlns:a16="http://schemas.microsoft.com/office/drawing/2014/main" id="{870A3800-0AFE-1502-1A6A-49D5D7B1E268}"/>
                </a:ext>
              </a:extLst>
            </p:cNvPr>
            <p:cNvSpPr/>
            <p:nvPr/>
          </p:nvSpPr>
          <p:spPr>
            <a:xfrm>
              <a:off x="7452988" y="2430048"/>
              <a:ext cx="1636826" cy="425884"/>
            </a:xfrm>
            <a:prstGeom prst="roundRect">
              <a:avLst/>
            </a:prstGeom>
            <a:solidFill>
              <a:srgbClr val="A5D49C">
                <a:alpha val="862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ounded Rectangle 18">
              <a:extLst>
                <a:ext uri="{FF2B5EF4-FFF2-40B4-BE49-F238E27FC236}">
                  <a16:creationId xmlns:a16="http://schemas.microsoft.com/office/drawing/2014/main" id="{8004AB25-B277-0C0C-4048-AA20530A1A0C}"/>
                </a:ext>
              </a:extLst>
            </p:cNvPr>
            <p:cNvSpPr/>
            <p:nvPr/>
          </p:nvSpPr>
          <p:spPr>
            <a:xfrm>
              <a:off x="7452988" y="4306717"/>
              <a:ext cx="1636826" cy="425885"/>
            </a:xfrm>
            <a:prstGeom prst="roundRect">
              <a:avLst/>
            </a:prstGeom>
            <a:solidFill>
              <a:srgbClr val="A5D49C">
                <a:alpha val="862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ounded Rectangle 19">
              <a:extLst>
                <a:ext uri="{FF2B5EF4-FFF2-40B4-BE49-F238E27FC236}">
                  <a16:creationId xmlns:a16="http://schemas.microsoft.com/office/drawing/2014/main" id="{9FCD745B-26F5-AF52-060C-8D68E5DF59EA}"/>
                </a:ext>
              </a:extLst>
            </p:cNvPr>
            <p:cNvSpPr/>
            <p:nvPr/>
          </p:nvSpPr>
          <p:spPr>
            <a:xfrm>
              <a:off x="7452988" y="3368382"/>
              <a:ext cx="1636826" cy="425885"/>
            </a:xfrm>
            <a:prstGeom prst="roundRect">
              <a:avLst/>
            </a:prstGeom>
            <a:solidFill>
              <a:srgbClr val="A5D49C">
                <a:alpha val="862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Mentimeter - Interactive Presentations">
                <a:extLst>
                  <a:ext uri="{FF2B5EF4-FFF2-40B4-BE49-F238E27FC236}">
                    <a16:creationId xmlns:a16="http://schemas.microsoft.com/office/drawing/2014/main" id="{606334D7-89DD-9651-D759-7AFB97A08909}"/>
                  </a:ext>
                </a:extLst>
              </p:cNvPr>
              <p:cNvGraphicFramePr>
                <a:graphicFrameLocks noGrp="1"/>
              </p:cNvGraphicFramePr>
              <p:nvPr>
                <p:extLst>
                  <p:ext uri="{D42A27DB-BD31-4B8C-83A1-F6EECF244321}">
                    <p14:modId xmlns:p14="http://schemas.microsoft.com/office/powerpoint/2010/main" val="43981379"/>
                  </p:ext>
                </p:extLst>
              </p:nvPr>
            </p:nvGraphicFramePr>
            <p:xfrm>
              <a:off x="755600" y="306231"/>
              <a:ext cx="11430000" cy="64262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3" name="Add-in 2" title="Mentimeter - Interactive Presentations">
                <a:extLst>
                  <a:ext uri="{FF2B5EF4-FFF2-40B4-BE49-F238E27FC236}">
                    <a16:creationId xmlns:a16="http://schemas.microsoft.com/office/drawing/2014/main" id="{606334D7-89DD-9651-D759-7AFB97A08909}"/>
                  </a:ext>
                </a:extLst>
              </p:cNvPr>
              <p:cNvPicPr>
                <a:picLocks noGrp="1" noRot="1" noChangeAspect="1" noMove="1" noResize="1" noEditPoints="1" noAdjustHandles="1" noChangeArrowheads="1" noChangeShapeType="1"/>
              </p:cNvPicPr>
              <p:nvPr/>
            </p:nvPicPr>
            <p:blipFill>
              <a:blip r:embed="rId5"/>
              <a:stretch>
                <a:fillRect/>
              </a:stretch>
            </p:blipFill>
            <p:spPr>
              <a:xfrm>
                <a:off x="755600" y="306231"/>
                <a:ext cx="11430000" cy="6426200"/>
              </a:xfrm>
              <a:prstGeom prst="rect">
                <a:avLst/>
              </a:prstGeom>
            </p:spPr>
          </p:pic>
        </mc:Fallback>
      </mc:AlternateContent>
    </p:spTree>
    <p:extLst>
      <p:ext uri="{BB962C8B-B14F-4D97-AF65-F5344CB8AC3E}">
        <p14:creationId xmlns:p14="http://schemas.microsoft.com/office/powerpoint/2010/main" val="4018085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E0CE36DC-8AF1-F3E2-4355-1062E9DB591B}"/>
              </a:ext>
            </a:extLst>
          </p:cNvPr>
          <p:cNvPicPr>
            <a:picLocks noChangeAspect="1"/>
          </p:cNvPicPr>
          <p:nvPr/>
        </p:nvPicPr>
        <p:blipFill>
          <a:blip r:embed="rId3"/>
          <a:stretch>
            <a:fillRect/>
          </a:stretch>
        </p:blipFill>
        <p:spPr>
          <a:xfrm>
            <a:off x="2349371" y="2394051"/>
            <a:ext cx="7915916" cy="3829798"/>
          </a:xfrm>
          <a:prstGeom prst="rect">
            <a:avLst/>
          </a:prstGeom>
        </p:spPr>
      </p:pic>
      <p:sp>
        <p:nvSpPr>
          <p:cNvPr id="3" name="Title 2">
            <a:extLst>
              <a:ext uri="{FF2B5EF4-FFF2-40B4-BE49-F238E27FC236}">
                <a16:creationId xmlns:a16="http://schemas.microsoft.com/office/drawing/2014/main" id="{A91B95B0-5457-4AF8-B5ED-83B237B2271D}"/>
              </a:ext>
            </a:extLst>
          </p:cNvPr>
          <p:cNvSpPr>
            <a:spLocks noGrp="1"/>
          </p:cNvSpPr>
          <p:nvPr>
            <p:ph type="title"/>
          </p:nvPr>
        </p:nvSpPr>
        <p:spPr/>
        <p:txBody>
          <a:bodyPr anchor="t">
            <a:noAutofit/>
          </a:bodyPr>
          <a:lstStyle/>
          <a:p>
            <a:r>
              <a:rPr lang="en-AU" dirty="0">
                <a:solidFill>
                  <a:schemeClr val="tx1"/>
                </a:solidFill>
              </a:rPr>
              <a:t>Individual Factors</a:t>
            </a:r>
            <a:endParaRPr lang="en-AU" b="0" baseline="30000" dirty="0"/>
          </a:p>
        </p:txBody>
      </p:sp>
      <p:sp>
        <p:nvSpPr>
          <p:cNvPr id="42" name="Slide Number Placeholder 41">
            <a:extLst>
              <a:ext uri="{FF2B5EF4-FFF2-40B4-BE49-F238E27FC236}">
                <a16:creationId xmlns:a16="http://schemas.microsoft.com/office/drawing/2014/main" id="{9DB56ADB-9167-650A-D902-790500182E8E}"/>
              </a:ext>
            </a:extLst>
          </p:cNvPr>
          <p:cNvSpPr>
            <a:spLocks noGrp="1"/>
          </p:cNvSpPr>
          <p:nvPr>
            <p:ph type="sldNum" sz="quarter" idx="12"/>
          </p:nvPr>
        </p:nvSpPr>
        <p:spPr/>
        <p:txBody>
          <a:bodyPr/>
          <a:lstStyle/>
          <a:p>
            <a:fld id="{4104158C-B4A4-994A-AB80-C79A20A7EEC9}" type="slidenum">
              <a:rPr lang="en-US" smtClean="0"/>
              <a:t>12</a:t>
            </a:fld>
            <a:endParaRPr lang="en-US"/>
          </a:p>
        </p:txBody>
      </p:sp>
      <p:sp>
        <p:nvSpPr>
          <p:cNvPr id="8" name="Rectangle 5">
            <a:extLst>
              <a:ext uri="{FF2B5EF4-FFF2-40B4-BE49-F238E27FC236}">
                <a16:creationId xmlns:a16="http://schemas.microsoft.com/office/drawing/2014/main" id="{9FF28B5E-8ACB-A36E-E3E3-B7E333B91400}"/>
              </a:ext>
            </a:extLst>
          </p:cNvPr>
          <p:cNvSpPr>
            <a:spLocks noChangeArrowheads="1"/>
          </p:cNvSpPr>
          <p:nvPr/>
        </p:nvSpPr>
        <p:spPr bwMode="auto">
          <a:xfrm>
            <a:off x="0" y="-92333"/>
            <a:ext cx="20069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600" b="0" i="0" u="none" strike="noStrike" cap="none" normalizeH="0" baseline="0">
                <a:ln>
                  <a:noFill/>
                </a:ln>
                <a:solidFill>
                  <a:schemeClr val="tx1"/>
                </a:solidFill>
                <a:effectLst/>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27" name="Cloud 26">
            <a:extLst>
              <a:ext uri="{FF2B5EF4-FFF2-40B4-BE49-F238E27FC236}">
                <a16:creationId xmlns:a16="http://schemas.microsoft.com/office/drawing/2014/main" id="{CB11F526-BDE2-501E-9120-AA91B8F16AC5}"/>
              </a:ext>
            </a:extLst>
          </p:cNvPr>
          <p:cNvSpPr/>
          <p:nvPr/>
        </p:nvSpPr>
        <p:spPr>
          <a:xfrm rot="3660000">
            <a:off x="8318500" y="741995"/>
            <a:ext cx="1085783" cy="1801315"/>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695553E0-45E1-DA46-EF05-5BAC0EE5DD25}"/>
              </a:ext>
            </a:extLst>
          </p:cNvPr>
          <p:cNvSpPr txBox="1"/>
          <p:nvPr/>
        </p:nvSpPr>
        <p:spPr>
          <a:xfrm>
            <a:off x="8214975" y="1313707"/>
            <a:ext cx="1421336" cy="584775"/>
          </a:xfrm>
          <a:prstGeom prst="rect">
            <a:avLst/>
          </a:prstGeom>
          <a:noFill/>
        </p:spPr>
        <p:txBody>
          <a:bodyPr wrap="square" lIns="91440" tIns="45720" rIns="91440" bIns="45720" rtlCol="0" anchor="t">
            <a:spAutoFit/>
          </a:bodyPr>
          <a:lstStyle/>
          <a:p>
            <a:pPr algn="ctr"/>
            <a:r>
              <a:rPr lang="en-GB" sz="1600" dirty="0">
                <a:solidFill>
                  <a:schemeClr val="tx1"/>
                </a:solidFill>
                <a:latin typeface="Arial"/>
                <a:cs typeface="Arial"/>
              </a:rPr>
              <a:t>Low self evaluation</a:t>
            </a:r>
          </a:p>
        </p:txBody>
      </p:sp>
      <p:grpSp>
        <p:nvGrpSpPr>
          <p:cNvPr id="36" name="Group 35">
            <a:extLst>
              <a:ext uri="{FF2B5EF4-FFF2-40B4-BE49-F238E27FC236}">
                <a16:creationId xmlns:a16="http://schemas.microsoft.com/office/drawing/2014/main" id="{EDBDF159-1911-4D5B-2278-7B6453BA5B60}"/>
              </a:ext>
            </a:extLst>
          </p:cNvPr>
          <p:cNvGrpSpPr/>
          <p:nvPr/>
        </p:nvGrpSpPr>
        <p:grpSpPr>
          <a:xfrm>
            <a:off x="1214610" y="1586251"/>
            <a:ext cx="10507296" cy="4582622"/>
            <a:chOff x="884169" y="1573620"/>
            <a:chExt cx="11096284" cy="4502938"/>
          </a:xfrm>
        </p:grpSpPr>
        <p:sp>
          <p:nvSpPr>
            <p:cNvPr id="25" name="Cloud 24">
              <a:extLst>
                <a:ext uri="{FF2B5EF4-FFF2-40B4-BE49-F238E27FC236}">
                  <a16:creationId xmlns:a16="http://schemas.microsoft.com/office/drawing/2014/main" id="{8D86B22C-0BB9-F4E8-CE44-55C6144A569A}"/>
                </a:ext>
              </a:extLst>
            </p:cNvPr>
            <p:cNvSpPr/>
            <p:nvPr/>
          </p:nvSpPr>
          <p:spPr>
            <a:xfrm rot="2400000">
              <a:off x="9272215" y="3141916"/>
              <a:ext cx="1958387" cy="1776073"/>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Cloud 25">
              <a:extLst>
                <a:ext uri="{FF2B5EF4-FFF2-40B4-BE49-F238E27FC236}">
                  <a16:creationId xmlns:a16="http://schemas.microsoft.com/office/drawing/2014/main" id="{E2197AB4-4BBB-30A7-3105-42134FC0A0DA}"/>
                </a:ext>
              </a:extLst>
            </p:cNvPr>
            <p:cNvSpPr/>
            <p:nvPr/>
          </p:nvSpPr>
          <p:spPr>
            <a:xfrm rot="11294579">
              <a:off x="10085857" y="5160289"/>
              <a:ext cx="1894596" cy="916269"/>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15112949-F299-4F88-C784-6654C196A2F1}"/>
                </a:ext>
              </a:extLst>
            </p:cNvPr>
            <p:cNvSpPr txBox="1"/>
            <p:nvPr/>
          </p:nvSpPr>
          <p:spPr>
            <a:xfrm>
              <a:off x="9419816" y="3632936"/>
              <a:ext cx="1793205" cy="574607"/>
            </a:xfrm>
            <a:prstGeom prst="rect">
              <a:avLst/>
            </a:prstGeom>
            <a:noFill/>
          </p:spPr>
          <p:txBody>
            <a:bodyPr wrap="square" lIns="91440" tIns="45720" rIns="91440" bIns="45720" rtlCol="0" anchor="t">
              <a:spAutoFit/>
            </a:bodyPr>
            <a:lstStyle/>
            <a:p>
              <a:pPr algn="ctr"/>
              <a:r>
                <a:rPr lang="en-GB" sz="1600" dirty="0">
                  <a:solidFill>
                    <a:schemeClr val="tx1"/>
                  </a:solidFill>
                  <a:latin typeface="Arial"/>
                  <a:cs typeface="Arial"/>
                </a:rPr>
                <a:t>Poor coping mechanisms</a:t>
              </a:r>
              <a:endParaRPr lang="en-AU" sz="1600" dirty="0">
                <a:solidFill>
                  <a:schemeClr val="tx1"/>
                </a:solidFill>
                <a:latin typeface="Arial"/>
                <a:cs typeface="Arial"/>
              </a:endParaRPr>
            </a:p>
          </p:txBody>
        </p:sp>
        <p:sp>
          <p:nvSpPr>
            <p:cNvPr id="31" name="Cloud 30">
              <a:extLst>
                <a:ext uri="{FF2B5EF4-FFF2-40B4-BE49-F238E27FC236}">
                  <a16:creationId xmlns:a16="http://schemas.microsoft.com/office/drawing/2014/main" id="{038A435A-75D3-4563-5083-FE43CBFE9EEE}"/>
                </a:ext>
              </a:extLst>
            </p:cNvPr>
            <p:cNvSpPr/>
            <p:nvPr/>
          </p:nvSpPr>
          <p:spPr>
            <a:xfrm rot="11294579">
              <a:off x="884169" y="1961618"/>
              <a:ext cx="1875058" cy="1404730"/>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Cloud 31">
              <a:extLst>
                <a:ext uri="{FF2B5EF4-FFF2-40B4-BE49-F238E27FC236}">
                  <a16:creationId xmlns:a16="http://schemas.microsoft.com/office/drawing/2014/main" id="{8B2CC6B9-12AF-1A1D-BD1E-5F06D5D47794}"/>
                </a:ext>
              </a:extLst>
            </p:cNvPr>
            <p:cNvSpPr/>
            <p:nvPr/>
          </p:nvSpPr>
          <p:spPr>
            <a:xfrm rot="11294579">
              <a:off x="10124760" y="1573620"/>
              <a:ext cx="1591751" cy="1219115"/>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B30AB753-A4D7-BF63-7B3C-A7DF923FC543}"/>
                </a:ext>
              </a:extLst>
            </p:cNvPr>
            <p:cNvSpPr txBox="1"/>
            <p:nvPr/>
          </p:nvSpPr>
          <p:spPr>
            <a:xfrm>
              <a:off x="10268877" y="1917467"/>
              <a:ext cx="1266598" cy="574607"/>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Obsessive </a:t>
              </a:r>
            </a:p>
            <a:p>
              <a:pPr algn="ctr"/>
              <a:r>
                <a:rPr lang="en-GB" sz="1600" dirty="0">
                  <a:latin typeface="Arial"/>
                  <a:cs typeface="Arial"/>
                </a:rPr>
                <a:t>Passion</a:t>
              </a:r>
            </a:p>
          </p:txBody>
        </p:sp>
        <p:sp>
          <p:nvSpPr>
            <p:cNvPr id="22" name="TextBox 21">
              <a:extLst>
                <a:ext uri="{FF2B5EF4-FFF2-40B4-BE49-F238E27FC236}">
                  <a16:creationId xmlns:a16="http://schemas.microsoft.com/office/drawing/2014/main" id="{8C20E837-2FB9-1F4B-F42C-3BE5B9F49CA9}"/>
                </a:ext>
              </a:extLst>
            </p:cNvPr>
            <p:cNvSpPr txBox="1"/>
            <p:nvPr/>
          </p:nvSpPr>
          <p:spPr>
            <a:xfrm>
              <a:off x="10210299" y="5365357"/>
              <a:ext cx="1611941" cy="574607"/>
            </a:xfrm>
            <a:prstGeom prst="rect">
              <a:avLst/>
            </a:prstGeom>
            <a:noFill/>
          </p:spPr>
          <p:txBody>
            <a:bodyPr wrap="none" rtlCol="0">
              <a:spAutoFit/>
            </a:bodyPr>
            <a:lstStyle/>
            <a:p>
              <a:pPr lvl="0" algn="ctr"/>
              <a:r>
                <a:rPr lang="en-GB" sz="1600" dirty="0">
                  <a:solidFill>
                    <a:schemeClr val="tx1"/>
                  </a:solidFill>
                  <a:latin typeface="Arial" panose="020B0604020202020204" pitchFamily="34" charset="0"/>
                  <a:cs typeface="Arial" panose="020B0604020202020204" pitchFamily="34" charset="0"/>
                </a:rPr>
                <a:t>Parental </a:t>
              </a:r>
            </a:p>
            <a:p>
              <a:pPr lvl="0" algn="ctr"/>
              <a:r>
                <a:rPr lang="en-GB" sz="1600" dirty="0">
                  <a:solidFill>
                    <a:schemeClr val="tx1"/>
                  </a:solidFill>
                  <a:latin typeface="Arial" panose="020B0604020202020204" pitchFamily="34" charset="0"/>
                  <a:cs typeface="Arial" panose="020B0604020202020204" pitchFamily="34" charset="0"/>
                </a:rPr>
                <a:t>responsibilities</a:t>
              </a:r>
              <a:endParaRPr lang="en-AU" sz="1600" dirty="0"/>
            </a:p>
          </p:txBody>
        </p:sp>
        <p:sp>
          <p:nvSpPr>
            <p:cNvPr id="11" name="TextBox 10">
              <a:extLst>
                <a:ext uri="{FF2B5EF4-FFF2-40B4-BE49-F238E27FC236}">
                  <a16:creationId xmlns:a16="http://schemas.microsoft.com/office/drawing/2014/main" id="{ABDE112A-E236-B234-D333-B3998B666D97}"/>
                </a:ext>
              </a:extLst>
            </p:cNvPr>
            <p:cNvSpPr txBox="1"/>
            <p:nvPr/>
          </p:nvSpPr>
          <p:spPr>
            <a:xfrm>
              <a:off x="1162848" y="2497650"/>
              <a:ext cx="1351119" cy="574607"/>
            </a:xfrm>
            <a:prstGeom prst="rect">
              <a:avLst/>
            </a:prstGeom>
            <a:noFill/>
          </p:spPr>
          <p:txBody>
            <a:bodyPr wrap="square" lIns="91440" tIns="45720" rIns="91440" bIns="45720" rtlCol="0" anchor="t">
              <a:spAutoFit/>
            </a:bodyPr>
            <a:lstStyle/>
            <a:p>
              <a:pPr algn="ctr"/>
              <a:r>
                <a:rPr lang="en-GB" sz="1600" dirty="0">
                  <a:latin typeface="Arial"/>
                  <a:cs typeface="Arial"/>
                </a:rPr>
                <a:t>Sex- Female</a:t>
              </a:r>
              <a:endParaRPr lang="en-GB" dirty="0">
                <a:solidFill>
                  <a:schemeClr val="tx1"/>
                </a:solidFill>
                <a:latin typeface="Arial"/>
                <a:cs typeface="Arial"/>
              </a:endParaRPr>
            </a:p>
          </p:txBody>
        </p:sp>
      </p:grpSp>
      <p:grpSp>
        <p:nvGrpSpPr>
          <p:cNvPr id="34" name="Group 33">
            <a:extLst>
              <a:ext uri="{FF2B5EF4-FFF2-40B4-BE49-F238E27FC236}">
                <a16:creationId xmlns:a16="http://schemas.microsoft.com/office/drawing/2014/main" id="{0251EE35-DB82-DD9C-5A35-CA42946AD0E4}"/>
              </a:ext>
            </a:extLst>
          </p:cNvPr>
          <p:cNvGrpSpPr/>
          <p:nvPr/>
        </p:nvGrpSpPr>
        <p:grpSpPr>
          <a:xfrm>
            <a:off x="757944" y="1043752"/>
            <a:ext cx="6671867" cy="5156647"/>
            <a:chOff x="401905" y="1040555"/>
            <a:chExt cx="7045857" cy="5066983"/>
          </a:xfrm>
        </p:grpSpPr>
        <p:sp>
          <p:nvSpPr>
            <p:cNvPr id="24" name="Cloud 23">
              <a:extLst>
                <a:ext uri="{FF2B5EF4-FFF2-40B4-BE49-F238E27FC236}">
                  <a16:creationId xmlns:a16="http://schemas.microsoft.com/office/drawing/2014/main" id="{16D42F17-C99F-D24C-8BA0-418CB6F964D1}"/>
                </a:ext>
              </a:extLst>
            </p:cNvPr>
            <p:cNvSpPr/>
            <p:nvPr/>
          </p:nvSpPr>
          <p:spPr>
            <a:xfrm rot="10800000">
              <a:off x="2185071" y="1040555"/>
              <a:ext cx="2043552" cy="803253"/>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Cloud 22">
              <a:extLst>
                <a:ext uri="{FF2B5EF4-FFF2-40B4-BE49-F238E27FC236}">
                  <a16:creationId xmlns:a16="http://schemas.microsoft.com/office/drawing/2014/main" id="{67E39258-B0A2-AA68-417F-8673102869B3}"/>
                </a:ext>
              </a:extLst>
            </p:cNvPr>
            <p:cNvSpPr/>
            <p:nvPr/>
          </p:nvSpPr>
          <p:spPr>
            <a:xfrm>
              <a:off x="4732019" y="1272784"/>
              <a:ext cx="2715743" cy="975999"/>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3A32864-4A17-8DDA-D22F-6B6266D6A8AF}"/>
                </a:ext>
              </a:extLst>
            </p:cNvPr>
            <p:cNvSpPr txBox="1"/>
            <p:nvPr/>
          </p:nvSpPr>
          <p:spPr>
            <a:xfrm>
              <a:off x="5012702" y="1434308"/>
              <a:ext cx="2238088" cy="574607"/>
            </a:xfrm>
            <a:prstGeom prst="rect">
              <a:avLst/>
            </a:prstGeom>
            <a:noFill/>
          </p:spPr>
          <p:txBody>
            <a:bodyPr wrap="square" lIns="91440" tIns="45720" rIns="91440" bIns="45720" rtlCol="0" anchor="t">
              <a:spAutoFit/>
            </a:bodyPr>
            <a:lstStyle/>
            <a:p>
              <a:pPr algn="ctr"/>
              <a:r>
                <a:rPr lang="en-GB" sz="1600" dirty="0">
                  <a:solidFill>
                    <a:schemeClr val="tx1"/>
                  </a:solidFill>
                  <a:latin typeface="Arial"/>
                  <a:cs typeface="Arial"/>
                </a:rPr>
                <a:t>Blurred Work-Home boundaries</a:t>
              </a:r>
            </a:p>
          </p:txBody>
        </p:sp>
        <p:grpSp>
          <p:nvGrpSpPr>
            <p:cNvPr id="33" name="Group 32">
              <a:extLst>
                <a:ext uri="{FF2B5EF4-FFF2-40B4-BE49-F238E27FC236}">
                  <a16:creationId xmlns:a16="http://schemas.microsoft.com/office/drawing/2014/main" id="{02C618D9-59D3-4AEF-BC17-814967C08FA1}"/>
                </a:ext>
              </a:extLst>
            </p:cNvPr>
            <p:cNvGrpSpPr/>
            <p:nvPr/>
          </p:nvGrpSpPr>
          <p:grpSpPr>
            <a:xfrm>
              <a:off x="401905" y="1294428"/>
              <a:ext cx="3701605" cy="4813110"/>
              <a:chOff x="401905" y="1294428"/>
              <a:chExt cx="3701605" cy="4813110"/>
            </a:xfrm>
          </p:grpSpPr>
          <p:sp>
            <p:nvSpPr>
              <p:cNvPr id="9" name="TextBox 8">
                <a:extLst>
                  <a:ext uri="{FF2B5EF4-FFF2-40B4-BE49-F238E27FC236}">
                    <a16:creationId xmlns:a16="http://schemas.microsoft.com/office/drawing/2014/main" id="{DB50A6C2-6D33-F547-E4E3-16205A4B7D7C}"/>
                  </a:ext>
                </a:extLst>
              </p:cNvPr>
              <p:cNvSpPr txBox="1"/>
              <p:nvPr/>
            </p:nvSpPr>
            <p:spPr>
              <a:xfrm>
                <a:off x="2439090" y="1294428"/>
                <a:ext cx="1664420" cy="332667"/>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Age- Under 30 </a:t>
                </a:r>
              </a:p>
            </p:txBody>
          </p:sp>
          <p:sp>
            <p:nvSpPr>
              <p:cNvPr id="6" name="Cloud 5">
                <a:extLst>
                  <a:ext uri="{FF2B5EF4-FFF2-40B4-BE49-F238E27FC236}">
                    <a16:creationId xmlns:a16="http://schemas.microsoft.com/office/drawing/2014/main" id="{8859A838-4977-D6A8-8A59-33878917BF35}"/>
                  </a:ext>
                </a:extLst>
              </p:cNvPr>
              <p:cNvSpPr/>
              <p:nvPr/>
            </p:nvSpPr>
            <p:spPr>
              <a:xfrm rot="2640000">
                <a:off x="401905" y="4712464"/>
                <a:ext cx="1714157" cy="1395074"/>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TextBox 13">
              <a:extLst>
                <a:ext uri="{FF2B5EF4-FFF2-40B4-BE49-F238E27FC236}">
                  <a16:creationId xmlns:a16="http://schemas.microsoft.com/office/drawing/2014/main" id="{B462A24E-74B8-06D0-217F-D1C6126F2840}"/>
                </a:ext>
              </a:extLst>
            </p:cNvPr>
            <p:cNvSpPr txBox="1"/>
            <p:nvPr/>
          </p:nvSpPr>
          <p:spPr>
            <a:xfrm>
              <a:off x="588238" y="4967459"/>
              <a:ext cx="1336446" cy="816547"/>
            </a:xfrm>
            <a:prstGeom prst="rect">
              <a:avLst/>
            </a:prstGeom>
            <a:noFill/>
          </p:spPr>
          <p:txBody>
            <a:bodyPr wrap="square" rtlCol="0">
              <a:spAutoFit/>
            </a:bodyPr>
            <a:lstStyle/>
            <a:p>
              <a:pPr lvl="0" algn="ctr"/>
              <a:r>
                <a:rPr lang="en-GB" sz="1600" dirty="0">
                  <a:solidFill>
                    <a:schemeClr val="tx1"/>
                  </a:solidFill>
                  <a:latin typeface="Arial" panose="020B0604020202020204" pitchFamily="34" charset="0"/>
                  <a:cs typeface="Arial" panose="020B0604020202020204" pitchFamily="34" charset="0"/>
                </a:rPr>
                <a:t>External Locus of Control</a:t>
              </a:r>
            </a:p>
          </p:txBody>
        </p:sp>
      </p:grpSp>
      <p:sp>
        <p:nvSpPr>
          <p:cNvPr id="44" name="TextBox 43">
            <a:extLst>
              <a:ext uri="{FF2B5EF4-FFF2-40B4-BE49-F238E27FC236}">
                <a16:creationId xmlns:a16="http://schemas.microsoft.com/office/drawing/2014/main" id="{6E7960DF-16E7-B9B9-A15A-4D899F539864}"/>
              </a:ext>
            </a:extLst>
          </p:cNvPr>
          <p:cNvSpPr txBox="1"/>
          <p:nvPr/>
        </p:nvSpPr>
        <p:spPr>
          <a:xfrm>
            <a:off x="4223792" y="6545981"/>
            <a:ext cx="3744416" cy="461665"/>
          </a:xfrm>
          <a:prstGeom prst="rect">
            <a:avLst/>
          </a:prstGeom>
          <a:noFill/>
        </p:spPr>
        <p:txBody>
          <a:bodyPr wrap="square" rtlCol="0">
            <a:spAutoFit/>
          </a:bodyPr>
          <a:lstStyle/>
          <a:p>
            <a:pPr algn="ctr"/>
            <a:r>
              <a:rPr lang="en-US" sz="800" dirty="0"/>
              <a:t>© This material remains the property of HSE Global</a:t>
            </a:r>
            <a:r>
              <a:rPr lang="en-US" sz="1200" dirty="0"/>
              <a:t> </a:t>
            </a:r>
          </a:p>
          <a:p>
            <a:endParaRPr lang="en-US" sz="1200" dirty="0"/>
          </a:p>
        </p:txBody>
      </p:sp>
      <p:sp>
        <p:nvSpPr>
          <p:cNvPr id="40" name="Cloud 39">
            <a:extLst>
              <a:ext uri="{FF2B5EF4-FFF2-40B4-BE49-F238E27FC236}">
                <a16:creationId xmlns:a16="http://schemas.microsoft.com/office/drawing/2014/main" id="{4D272D98-CE74-5A7A-B92D-98BEDD40E4C1}"/>
              </a:ext>
            </a:extLst>
          </p:cNvPr>
          <p:cNvSpPr/>
          <p:nvPr/>
        </p:nvSpPr>
        <p:spPr>
          <a:xfrm rot="2400000">
            <a:off x="1971364" y="3406580"/>
            <a:ext cx="1478692" cy="1388459"/>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C74B1902-0577-D63F-79C8-D4A6C2D41AFA}"/>
              </a:ext>
            </a:extLst>
          </p:cNvPr>
          <p:cNvSpPr txBox="1"/>
          <p:nvPr/>
        </p:nvSpPr>
        <p:spPr>
          <a:xfrm>
            <a:off x="2111002" y="3888132"/>
            <a:ext cx="1197764" cy="338554"/>
          </a:xfrm>
          <a:prstGeom prst="rect">
            <a:avLst/>
          </a:prstGeom>
          <a:noFill/>
        </p:spPr>
        <p:txBody>
          <a:bodyPr wrap="none" rtlCol="0">
            <a:spAutoFit/>
          </a:bodyPr>
          <a:lstStyle/>
          <a:p>
            <a:pPr lvl="0" algn="ctr" rtl="0"/>
            <a:r>
              <a:rPr lang="en-GB" sz="1600" dirty="0">
                <a:solidFill>
                  <a:schemeClr val="tx1"/>
                </a:solidFill>
                <a:latin typeface="Arial" panose="020B0604020202020204" pitchFamily="34" charset="0"/>
                <a:cs typeface="Arial" panose="020B0604020202020204" pitchFamily="34" charset="0"/>
              </a:rPr>
              <a:t>Personality</a:t>
            </a:r>
          </a:p>
        </p:txBody>
      </p:sp>
    </p:spTree>
    <p:extLst>
      <p:ext uri="{BB962C8B-B14F-4D97-AF65-F5344CB8AC3E}">
        <p14:creationId xmlns:p14="http://schemas.microsoft.com/office/powerpoint/2010/main" val="1951824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1FA5C9-F9CC-F1C0-5764-D098EACEE920}"/>
              </a:ext>
            </a:extLst>
          </p:cNvPr>
          <p:cNvPicPr>
            <a:picLocks noChangeAspect="1"/>
          </p:cNvPicPr>
          <p:nvPr/>
        </p:nvPicPr>
        <p:blipFill>
          <a:blip r:embed="rId3"/>
          <a:stretch>
            <a:fillRect/>
          </a:stretch>
        </p:blipFill>
        <p:spPr>
          <a:xfrm>
            <a:off x="2785398" y="3193816"/>
            <a:ext cx="7013466" cy="3393184"/>
          </a:xfrm>
          <a:prstGeom prst="rect">
            <a:avLst/>
          </a:prstGeom>
        </p:spPr>
      </p:pic>
      <p:sp>
        <p:nvSpPr>
          <p:cNvPr id="3" name="Title 2">
            <a:extLst>
              <a:ext uri="{FF2B5EF4-FFF2-40B4-BE49-F238E27FC236}">
                <a16:creationId xmlns:a16="http://schemas.microsoft.com/office/drawing/2014/main" id="{A91B95B0-5457-4AF8-B5ED-83B237B2271D}"/>
              </a:ext>
            </a:extLst>
          </p:cNvPr>
          <p:cNvSpPr>
            <a:spLocks noGrp="1"/>
          </p:cNvSpPr>
          <p:nvPr>
            <p:ph type="title"/>
          </p:nvPr>
        </p:nvSpPr>
        <p:spPr/>
        <p:txBody>
          <a:bodyPr anchor="t">
            <a:noAutofit/>
          </a:bodyPr>
          <a:lstStyle/>
          <a:p>
            <a:r>
              <a:rPr lang="en-AU" sz="3400" dirty="0">
                <a:solidFill>
                  <a:schemeClr val="tx1"/>
                </a:solidFill>
              </a:rPr>
              <a:t>Workplace Causes - Psychosocial Hazards</a:t>
            </a:r>
            <a:endParaRPr lang="en-AU" sz="3400" b="0" baseline="30000" dirty="0"/>
          </a:p>
        </p:txBody>
      </p:sp>
      <p:sp>
        <p:nvSpPr>
          <p:cNvPr id="42" name="Slide Number Placeholder 41">
            <a:extLst>
              <a:ext uri="{FF2B5EF4-FFF2-40B4-BE49-F238E27FC236}">
                <a16:creationId xmlns:a16="http://schemas.microsoft.com/office/drawing/2014/main" id="{9DB56ADB-9167-650A-D902-790500182E8E}"/>
              </a:ext>
            </a:extLst>
          </p:cNvPr>
          <p:cNvSpPr>
            <a:spLocks noGrp="1"/>
          </p:cNvSpPr>
          <p:nvPr>
            <p:ph type="sldNum" sz="quarter" idx="12"/>
          </p:nvPr>
        </p:nvSpPr>
        <p:spPr/>
        <p:txBody>
          <a:bodyPr/>
          <a:lstStyle/>
          <a:p>
            <a:fld id="{4104158C-B4A4-994A-AB80-C79A20A7EEC9}" type="slidenum">
              <a:rPr lang="en-US" smtClean="0"/>
              <a:t>13</a:t>
            </a:fld>
            <a:endParaRPr lang="en-US"/>
          </a:p>
        </p:txBody>
      </p:sp>
      <p:sp>
        <p:nvSpPr>
          <p:cNvPr id="8" name="Rectangle 5">
            <a:extLst>
              <a:ext uri="{FF2B5EF4-FFF2-40B4-BE49-F238E27FC236}">
                <a16:creationId xmlns:a16="http://schemas.microsoft.com/office/drawing/2014/main" id="{9FF28B5E-8ACB-A36E-E3E3-B7E333B91400}"/>
              </a:ext>
            </a:extLst>
          </p:cNvPr>
          <p:cNvSpPr>
            <a:spLocks noChangeArrowheads="1"/>
          </p:cNvSpPr>
          <p:nvPr/>
        </p:nvSpPr>
        <p:spPr bwMode="auto">
          <a:xfrm>
            <a:off x="0" y="-92333"/>
            <a:ext cx="20069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600" b="0" i="0" u="none" strike="noStrike" cap="none" normalizeH="0" baseline="0">
                <a:ln>
                  <a:noFill/>
                </a:ln>
                <a:solidFill>
                  <a:schemeClr val="tx1"/>
                </a:solidFill>
                <a:effectLst/>
              </a:rPr>
              <a:t> </a:t>
            </a:r>
            <a:endParaRPr kumimoji="0" lang="en-AU" altLang="en-US" sz="1800" b="0" i="0" u="none" strike="noStrike" cap="none" normalizeH="0" baseline="0">
              <a:ln>
                <a:noFill/>
              </a:ln>
              <a:solidFill>
                <a:schemeClr val="tx1"/>
              </a:solidFill>
              <a:effectLst/>
              <a:latin typeface="Arial" panose="020B0604020202020204" pitchFamily="34" charset="0"/>
            </a:endParaRPr>
          </a:p>
        </p:txBody>
      </p:sp>
      <p:sp>
        <p:nvSpPr>
          <p:cNvPr id="26" name="Cloud 25">
            <a:extLst>
              <a:ext uri="{FF2B5EF4-FFF2-40B4-BE49-F238E27FC236}">
                <a16:creationId xmlns:a16="http://schemas.microsoft.com/office/drawing/2014/main" id="{E2197AB4-4BBB-30A7-3105-42134FC0A0DA}"/>
              </a:ext>
            </a:extLst>
          </p:cNvPr>
          <p:cNvSpPr/>
          <p:nvPr/>
        </p:nvSpPr>
        <p:spPr>
          <a:xfrm rot="10178103">
            <a:off x="638587" y="3638913"/>
            <a:ext cx="4606870" cy="2934108"/>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3E670526-420E-73EE-FC7D-156BA2AB1336}"/>
              </a:ext>
            </a:extLst>
          </p:cNvPr>
          <p:cNvSpPr txBox="1"/>
          <p:nvPr/>
        </p:nvSpPr>
        <p:spPr>
          <a:xfrm>
            <a:off x="3687641" y="4130981"/>
            <a:ext cx="1038558" cy="845702"/>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Traumatic</a:t>
            </a:r>
            <a:endParaRPr lang="en-US" dirty="0">
              <a:solidFill>
                <a:schemeClr val="tx1"/>
              </a:solidFill>
              <a:latin typeface="Arial"/>
              <a:cs typeface="Arial"/>
            </a:endParaRPr>
          </a:p>
          <a:p>
            <a:pPr algn="ctr"/>
            <a:r>
              <a:rPr lang="en-GB" sz="1600" dirty="0">
                <a:solidFill>
                  <a:schemeClr val="tx1"/>
                </a:solidFill>
                <a:latin typeface="Arial"/>
                <a:cs typeface="Arial"/>
              </a:rPr>
              <a:t>Events or</a:t>
            </a:r>
            <a:endParaRPr lang="en-GB" dirty="0">
              <a:solidFill>
                <a:schemeClr val="tx1"/>
              </a:solidFill>
              <a:latin typeface="Arial"/>
              <a:cs typeface="Arial"/>
            </a:endParaRPr>
          </a:p>
          <a:p>
            <a:pPr lvl="0" algn="ctr"/>
            <a:r>
              <a:rPr lang="en-GB" sz="1600" dirty="0">
                <a:solidFill>
                  <a:schemeClr val="tx1"/>
                </a:solidFill>
                <a:latin typeface="Arial"/>
                <a:cs typeface="Arial"/>
              </a:rPr>
              <a:t>Material</a:t>
            </a:r>
            <a:endParaRPr lang="en-GB" dirty="0">
              <a:solidFill>
                <a:schemeClr val="tx1"/>
              </a:solidFill>
              <a:latin typeface="Arial"/>
              <a:cs typeface="Arial"/>
            </a:endParaRPr>
          </a:p>
        </p:txBody>
      </p:sp>
      <p:sp>
        <p:nvSpPr>
          <p:cNvPr id="12" name="TextBox 11">
            <a:extLst>
              <a:ext uri="{FF2B5EF4-FFF2-40B4-BE49-F238E27FC236}">
                <a16:creationId xmlns:a16="http://schemas.microsoft.com/office/drawing/2014/main" id="{0BF276EF-7589-F204-1261-A1B77703F7BF}"/>
              </a:ext>
            </a:extLst>
          </p:cNvPr>
          <p:cNvSpPr txBox="1"/>
          <p:nvPr/>
        </p:nvSpPr>
        <p:spPr>
          <a:xfrm>
            <a:off x="1782574" y="4117452"/>
            <a:ext cx="1415001" cy="845702"/>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Poor </a:t>
            </a:r>
            <a:endParaRPr lang="en-US" dirty="0">
              <a:solidFill>
                <a:schemeClr val="tx1"/>
              </a:solidFill>
            </a:endParaRPr>
          </a:p>
          <a:p>
            <a:pPr algn="ctr"/>
            <a:r>
              <a:rPr lang="en-GB" sz="1600" dirty="0">
                <a:solidFill>
                  <a:schemeClr val="tx1"/>
                </a:solidFill>
                <a:latin typeface="Arial"/>
                <a:cs typeface="Arial"/>
              </a:rPr>
              <a:t>Environmental</a:t>
            </a:r>
            <a:br>
              <a:rPr lang="en-GB" sz="1600" dirty="0">
                <a:solidFill>
                  <a:schemeClr val="tx1"/>
                </a:solidFill>
                <a:latin typeface="Arial"/>
                <a:cs typeface="Arial"/>
              </a:rPr>
            </a:br>
            <a:r>
              <a:rPr lang="en-GB" sz="1600" dirty="0">
                <a:solidFill>
                  <a:schemeClr val="tx1"/>
                </a:solidFill>
                <a:latin typeface="Arial"/>
                <a:cs typeface="Arial"/>
              </a:rPr>
              <a:t>Conditions</a:t>
            </a:r>
            <a:endParaRPr lang="en-GB" dirty="0">
              <a:solidFill>
                <a:schemeClr val="tx1"/>
              </a:solidFill>
            </a:endParaRPr>
          </a:p>
        </p:txBody>
      </p:sp>
      <p:sp>
        <p:nvSpPr>
          <p:cNvPr id="21" name="TextBox 20">
            <a:extLst>
              <a:ext uri="{FF2B5EF4-FFF2-40B4-BE49-F238E27FC236}">
                <a16:creationId xmlns:a16="http://schemas.microsoft.com/office/drawing/2014/main" id="{E1B779F2-BDCE-8B37-377C-DF68F349A8BD}"/>
              </a:ext>
            </a:extLst>
          </p:cNvPr>
          <p:cNvSpPr txBox="1"/>
          <p:nvPr/>
        </p:nvSpPr>
        <p:spPr>
          <a:xfrm>
            <a:off x="1239914" y="5676467"/>
            <a:ext cx="1258344" cy="665199"/>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Violence &amp;</a:t>
            </a:r>
            <a:endParaRPr lang="en-US" dirty="0">
              <a:solidFill>
                <a:schemeClr val="tx1"/>
              </a:solidFill>
              <a:latin typeface="Arial"/>
              <a:cs typeface="Arial"/>
            </a:endParaRPr>
          </a:p>
          <a:p>
            <a:pPr lvl="0" algn="ctr"/>
            <a:r>
              <a:rPr lang="en-GB" sz="1600" dirty="0">
                <a:solidFill>
                  <a:schemeClr val="tx1"/>
                </a:solidFill>
                <a:latin typeface="Arial"/>
                <a:cs typeface="Arial"/>
              </a:rPr>
              <a:t>Aggression</a:t>
            </a:r>
            <a:endParaRPr lang="en-GB" dirty="0">
              <a:solidFill>
                <a:schemeClr val="tx1"/>
              </a:solidFill>
              <a:latin typeface="Arial"/>
              <a:cs typeface="Arial"/>
            </a:endParaRPr>
          </a:p>
        </p:txBody>
      </p:sp>
      <p:sp>
        <p:nvSpPr>
          <p:cNvPr id="44" name="TextBox 43">
            <a:extLst>
              <a:ext uri="{FF2B5EF4-FFF2-40B4-BE49-F238E27FC236}">
                <a16:creationId xmlns:a16="http://schemas.microsoft.com/office/drawing/2014/main" id="{6E7960DF-16E7-B9B9-A15A-4D899F539864}"/>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grpSp>
        <p:nvGrpSpPr>
          <p:cNvPr id="59" name="Group 58">
            <a:extLst>
              <a:ext uri="{FF2B5EF4-FFF2-40B4-BE49-F238E27FC236}">
                <a16:creationId xmlns:a16="http://schemas.microsoft.com/office/drawing/2014/main" id="{230941CC-D211-AFD1-9DD8-F9B6B1451B66}"/>
              </a:ext>
            </a:extLst>
          </p:cNvPr>
          <p:cNvGrpSpPr/>
          <p:nvPr/>
        </p:nvGrpSpPr>
        <p:grpSpPr>
          <a:xfrm>
            <a:off x="1741569" y="912297"/>
            <a:ext cx="3474973" cy="2602987"/>
            <a:chOff x="1564672" y="728088"/>
            <a:chExt cx="3474973" cy="2602987"/>
          </a:xfrm>
        </p:grpSpPr>
        <p:sp>
          <p:nvSpPr>
            <p:cNvPr id="27" name="Cloud 26">
              <a:extLst>
                <a:ext uri="{FF2B5EF4-FFF2-40B4-BE49-F238E27FC236}">
                  <a16:creationId xmlns:a16="http://schemas.microsoft.com/office/drawing/2014/main" id="{CB11F526-BDE2-501E-9120-AA91B8F16AC5}"/>
                </a:ext>
              </a:extLst>
            </p:cNvPr>
            <p:cNvSpPr/>
            <p:nvPr/>
          </p:nvSpPr>
          <p:spPr>
            <a:xfrm rot="4261987">
              <a:off x="2000665" y="292095"/>
              <a:ext cx="2602987" cy="3474973"/>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695553E0-45E1-DA46-EF05-5BAC0EE5DD25}"/>
                </a:ext>
              </a:extLst>
            </p:cNvPr>
            <p:cNvSpPr txBox="1"/>
            <p:nvPr/>
          </p:nvSpPr>
          <p:spPr>
            <a:xfrm>
              <a:off x="3598919" y="2122323"/>
              <a:ext cx="1176689" cy="595123"/>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Lack of </a:t>
              </a:r>
              <a:br>
                <a:rPr lang="en-GB" sz="1600" dirty="0">
                  <a:solidFill>
                    <a:schemeClr val="tx1"/>
                  </a:solidFill>
                  <a:latin typeface="Arial"/>
                  <a:cs typeface="Arial"/>
                </a:rPr>
              </a:br>
              <a:r>
                <a:rPr lang="en-GB" sz="1600" dirty="0">
                  <a:solidFill>
                    <a:schemeClr val="tx1"/>
                  </a:solidFill>
                  <a:latin typeface="Arial"/>
                  <a:cs typeface="Arial"/>
                </a:rPr>
                <a:t>Role Clarity</a:t>
              </a:r>
            </a:p>
          </p:txBody>
        </p:sp>
        <p:sp>
          <p:nvSpPr>
            <p:cNvPr id="14" name="TextBox 13">
              <a:extLst>
                <a:ext uri="{FF2B5EF4-FFF2-40B4-BE49-F238E27FC236}">
                  <a16:creationId xmlns:a16="http://schemas.microsoft.com/office/drawing/2014/main" id="{B462A24E-74B8-06D0-217F-D1C6126F2840}"/>
                </a:ext>
              </a:extLst>
            </p:cNvPr>
            <p:cNvSpPr txBox="1"/>
            <p:nvPr/>
          </p:nvSpPr>
          <p:spPr>
            <a:xfrm>
              <a:off x="2137290" y="2152511"/>
              <a:ext cx="1005403" cy="584775"/>
            </a:xfrm>
            <a:prstGeom prst="rect">
              <a:avLst/>
            </a:prstGeom>
            <a:noFill/>
          </p:spPr>
          <p:txBody>
            <a:bodyPr wrap="none" rtlCol="0">
              <a:spAutoFit/>
            </a:bodyPr>
            <a:lstStyle/>
            <a:p>
              <a:pPr lvl="0" algn="ctr"/>
              <a:r>
                <a:rPr lang="en-GB" sz="1600" dirty="0">
                  <a:solidFill>
                    <a:schemeClr val="tx1"/>
                  </a:solidFill>
                  <a:latin typeface="Arial" panose="020B0604020202020204" pitchFamily="34" charset="0"/>
                  <a:cs typeface="Arial" panose="020B0604020202020204" pitchFamily="34" charset="0"/>
                </a:rPr>
                <a:t>Low Job </a:t>
              </a:r>
            </a:p>
            <a:p>
              <a:pPr lvl="0" algn="ctr"/>
              <a:r>
                <a:rPr lang="en-GB" sz="1600" dirty="0">
                  <a:solidFill>
                    <a:schemeClr val="tx1"/>
                  </a:solidFill>
                  <a:latin typeface="Arial" panose="020B0604020202020204" pitchFamily="34" charset="0"/>
                  <a:cs typeface="Arial" panose="020B0604020202020204" pitchFamily="34" charset="0"/>
                </a:rPr>
                <a:t>Control</a:t>
              </a:r>
            </a:p>
          </p:txBody>
        </p:sp>
        <p:sp>
          <p:nvSpPr>
            <p:cNvPr id="9" name="TextBox 8">
              <a:extLst>
                <a:ext uri="{FF2B5EF4-FFF2-40B4-BE49-F238E27FC236}">
                  <a16:creationId xmlns:a16="http://schemas.microsoft.com/office/drawing/2014/main" id="{DB50A6C2-6D33-F547-E4E3-16205A4B7D7C}"/>
                </a:ext>
              </a:extLst>
            </p:cNvPr>
            <p:cNvSpPr txBox="1"/>
            <p:nvPr/>
          </p:nvSpPr>
          <p:spPr>
            <a:xfrm>
              <a:off x="2644896" y="974872"/>
              <a:ext cx="1427145" cy="595123"/>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High or low</a:t>
              </a:r>
              <a:br>
                <a:rPr lang="en-GB" sz="1600" dirty="0">
                  <a:solidFill>
                    <a:schemeClr val="tx1"/>
                  </a:solidFill>
                  <a:latin typeface="Arial"/>
                  <a:cs typeface="Arial"/>
                </a:rPr>
              </a:br>
              <a:r>
                <a:rPr lang="en-GB" sz="1600" dirty="0">
                  <a:solidFill>
                    <a:schemeClr val="tx1"/>
                  </a:solidFill>
                  <a:latin typeface="Arial"/>
                  <a:cs typeface="Arial"/>
                </a:rPr>
                <a:t>Job Demands</a:t>
              </a:r>
            </a:p>
          </p:txBody>
        </p:sp>
        <p:sp>
          <p:nvSpPr>
            <p:cNvPr id="54" name="TextBox 53">
              <a:extLst>
                <a:ext uri="{FF2B5EF4-FFF2-40B4-BE49-F238E27FC236}">
                  <a16:creationId xmlns:a16="http://schemas.microsoft.com/office/drawing/2014/main" id="{7CE7827D-29C0-CDE7-C6EB-69A50D8AE52F}"/>
                </a:ext>
              </a:extLst>
            </p:cNvPr>
            <p:cNvSpPr txBox="1"/>
            <p:nvPr/>
          </p:nvSpPr>
          <p:spPr>
            <a:xfrm>
              <a:off x="2895728" y="1652581"/>
              <a:ext cx="1018227" cy="553998"/>
            </a:xfrm>
            <a:prstGeom prst="rect">
              <a:avLst/>
            </a:prstGeom>
            <a:noFill/>
          </p:spPr>
          <p:txBody>
            <a:bodyPr wrap="none" rtlCol="0">
              <a:spAutoFit/>
            </a:bodyPr>
            <a:lstStyle/>
            <a:p>
              <a:pPr lvl="0" algn="ctr"/>
              <a:r>
                <a:rPr lang="en-GB" sz="3000" b="1" dirty="0">
                  <a:solidFill>
                    <a:schemeClr val="tx1"/>
                  </a:solidFill>
                  <a:latin typeface="Arial" panose="020B0604020202020204" pitchFamily="34" charset="0"/>
                  <a:cs typeface="Arial" panose="020B0604020202020204" pitchFamily="34" charset="0"/>
                </a:rPr>
                <a:t>Role</a:t>
              </a:r>
              <a:endParaRPr lang="en-AU" sz="3000" b="1" dirty="0"/>
            </a:p>
          </p:txBody>
        </p:sp>
      </p:grpSp>
      <p:sp>
        <p:nvSpPr>
          <p:cNvPr id="55" name="TextBox 54">
            <a:extLst>
              <a:ext uri="{FF2B5EF4-FFF2-40B4-BE49-F238E27FC236}">
                <a16:creationId xmlns:a16="http://schemas.microsoft.com/office/drawing/2014/main" id="{D4E1C30E-865B-C763-2451-9270807607D2}"/>
              </a:ext>
            </a:extLst>
          </p:cNvPr>
          <p:cNvSpPr txBox="1"/>
          <p:nvPr/>
        </p:nvSpPr>
        <p:spPr>
          <a:xfrm>
            <a:off x="1543012" y="4996001"/>
            <a:ext cx="2643672" cy="553998"/>
          </a:xfrm>
          <a:prstGeom prst="rect">
            <a:avLst/>
          </a:prstGeom>
          <a:noFill/>
        </p:spPr>
        <p:txBody>
          <a:bodyPr wrap="none" rtlCol="0">
            <a:spAutoFit/>
          </a:bodyPr>
          <a:lstStyle/>
          <a:p>
            <a:pPr lvl="0" algn="ctr"/>
            <a:r>
              <a:rPr lang="en-GB" sz="3000" b="1" dirty="0">
                <a:latin typeface="Arial" panose="020B0604020202020204" pitchFamily="34" charset="0"/>
                <a:cs typeface="Arial" panose="020B0604020202020204" pitchFamily="34" charset="0"/>
              </a:rPr>
              <a:t>Environment </a:t>
            </a:r>
            <a:endParaRPr lang="en-AU" sz="3000" b="1" dirty="0"/>
          </a:p>
        </p:txBody>
      </p:sp>
      <p:grpSp>
        <p:nvGrpSpPr>
          <p:cNvPr id="60" name="Group 59">
            <a:extLst>
              <a:ext uri="{FF2B5EF4-FFF2-40B4-BE49-F238E27FC236}">
                <a16:creationId xmlns:a16="http://schemas.microsoft.com/office/drawing/2014/main" id="{DA4E9830-36BB-B99B-B4C2-947BC3F9BAFD}"/>
              </a:ext>
            </a:extLst>
          </p:cNvPr>
          <p:cNvGrpSpPr/>
          <p:nvPr/>
        </p:nvGrpSpPr>
        <p:grpSpPr>
          <a:xfrm>
            <a:off x="5990080" y="939537"/>
            <a:ext cx="5112181" cy="2350291"/>
            <a:chOff x="5905068" y="916369"/>
            <a:chExt cx="5112181" cy="2350291"/>
          </a:xfrm>
        </p:grpSpPr>
        <p:sp>
          <p:nvSpPr>
            <p:cNvPr id="23" name="Cloud 22">
              <a:extLst>
                <a:ext uri="{FF2B5EF4-FFF2-40B4-BE49-F238E27FC236}">
                  <a16:creationId xmlns:a16="http://schemas.microsoft.com/office/drawing/2014/main" id="{67E39258-B0A2-AA68-417F-8673102869B3}"/>
                </a:ext>
              </a:extLst>
            </p:cNvPr>
            <p:cNvSpPr/>
            <p:nvPr/>
          </p:nvSpPr>
          <p:spPr>
            <a:xfrm>
              <a:off x="5905068" y="916369"/>
              <a:ext cx="5112181" cy="2350291"/>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C74B1902-0577-D63F-79C8-D4A6C2D41AFA}"/>
                </a:ext>
              </a:extLst>
            </p:cNvPr>
            <p:cNvSpPr txBox="1"/>
            <p:nvPr/>
          </p:nvSpPr>
          <p:spPr>
            <a:xfrm>
              <a:off x="6767612" y="1380518"/>
              <a:ext cx="1319373" cy="344545"/>
            </a:xfrm>
            <a:prstGeom prst="rect">
              <a:avLst/>
            </a:prstGeom>
            <a:noFill/>
          </p:spPr>
          <p:txBody>
            <a:bodyPr wrap="none" rtlCol="0">
              <a:spAutoFit/>
            </a:bodyPr>
            <a:lstStyle/>
            <a:p>
              <a:pPr lvl="0" algn="ctr" rtl="0"/>
              <a:r>
                <a:rPr lang="en-GB" sz="1600" dirty="0">
                  <a:solidFill>
                    <a:schemeClr val="tx1"/>
                  </a:solidFill>
                  <a:latin typeface="Arial" panose="020B0604020202020204" pitchFamily="34" charset="0"/>
                  <a:cs typeface="Arial" panose="020B0604020202020204" pitchFamily="34" charset="0"/>
                </a:rPr>
                <a:t>Poor Support</a:t>
              </a:r>
            </a:p>
          </p:txBody>
        </p:sp>
        <p:sp>
          <p:nvSpPr>
            <p:cNvPr id="22" name="TextBox 21">
              <a:extLst>
                <a:ext uri="{FF2B5EF4-FFF2-40B4-BE49-F238E27FC236}">
                  <a16:creationId xmlns:a16="http://schemas.microsoft.com/office/drawing/2014/main" id="{8C20E837-2FB9-1F4B-F42C-3BE5B9F49CA9}"/>
                </a:ext>
              </a:extLst>
            </p:cNvPr>
            <p:cNvSpPr txBox="1"/>
            <p:nvPr/>
          </p:nvSpPr>
          <p:spPr>
            <a:xfrm>
              <a:off x="8955969" y="2285113"/>
              <a:ext cx="851855" cy="344545"/>
            </a:xfrm>
            <a:prstGeom prst="rect">
              <a:avLst/>
            </a:prstGeom>
            <a:noFill/>
          </p:spPr>
          <p:txBody>
            <a:bodyPr wrap="none" rtlCol="0">
              <a:spAutoFit/>
            </a:bodyPr>
            <a:lstStyle/>
            <a:p>
              <a:pPr lvl="0" algn="ctr"/>
              <a:r>
                <a:rPr lang="en-GB" sz="1600" dirty="0">
                  <a:solidFill>
                    <a:schemeClr val="tx1"/>
                  </a:solidFill>
                  <a:latin typeface="Arial" panose="020B0604020202020204" pitchFamily="34" charset="0"/>
                  <a:cs typeface="Arial" panose="020B0604020202020204" pitchFamily="34" charset="0"/>
                </a:rPr>
                <a:t>Bullying</a:t>
              </a:r>
              <a:endParaRPr lang="en-AU" sz="1600" dirty="0"/>
            </a:p>
          </p:txBody>
        </p:sp>
        <p:sp>
          <p:nvSpPr>
            <p:cNvPr id="4" name="TextBox 3">
              <a:extLst>
                <a:ext uri="{FF2B5EF4-FFF2-40B4-BE49-F238E27FC236}">
                  <a16:creationId xmlns:a16="http://schemas.microsoft.com/office/drawing/2014/main" id="{33A32864-4A17-8DDA-D22F-6B6266D6A8AF}"/>
                </a:ext>
              </a:extLst>
            </p:cNvPr>
            <p:cNvSpPr txBox="1"/>
            <p:nvPr/>
          </p:nvSpPr>
          <p:spPr>
            <a:xfrm>
              <a:off x="6504508" y="2218965"/>
              <a:ext cx="2119292" cy="595123"/>
            </a:xfrm>
            <a:prstGeom prst="rect">
              <a:avLst/>
            </a:prstGeom>
            <a:noFill/>
          </p:spPr>
          <p:txBody>
            <a:bodyPr wrap="square" lIns="91440" tIns="45720" rIns="91440" bIns="45720" rtlCol="0" anchor="t">
              <a:spAutoFit/>
            </a:bodyPr>
            <a:lstStyle/>
            <a:p>
              <a:pPr algn="ctr"/>
              <a:r>
                <a:rPr lang="en-GB" sz="1600" dirty="0">
                  <a:solidFill>
                    <a:schemeClr val="tx1"/>
                  </a:solidFill>
                  <a:latin typeface="Arial"/>
                  <a:cs typeface="Arial"/>
                </a:rPr>
                <a:t>Harassment incl. </a:t>
              </a:r>
              <a:br>
                <a:rPr lang="en-GB" sz="1600" dirty="0">
                  <a:solidFill>
                    <a:schemeClr val="tx1"/>
                  </a:solidFill>
                  <a:latin typeface="Arial"/>
                  <a:cs typeface="Arial"/>
                </a:rPr>
              </a:br>
              <a:r>
                <a:rPr lang="en-GB" sz="1600" dirty="0">
                  <a:solidFill>
                    <a:schemeClr val="tx1"/>
                  </a:solidFill>
                  <a:latin typeface="Arial"/>
                  <a:cs typeface="Arial"/>
                </a:rPr>
                <a:t>Sexual Harassment</a:t>
              </a:r>
            </a:p>
          </p:txBody>
        </p:sp>
        <p:sp>
          <p:nvSpPr>
            <p:cNvPr id="13" name="TextBox 12">
              <a:extLst>
                <a:ext uri="{FF2B5EF4-FFF2-40B4-BE49-F238E27FC236}">
                  <a16:creationId xmlns:a16="http://schemas.microsoft.com/office/drawing/2014/main" id="{DBCDED06-BC31-7833-4295-0C1B0D88CAA8}"/>
                </a:ext>
              </a:extLst>
            </p:cNvPr>
            <p:cNvSpPr txBox="1"/>
            <p:nvPr/>
          </p:nvSpPr>
          <p:spPr>
            <a:xfrm>
              <a:off x="9023346" y="1196088"/>
              <a:ext cx="1337588" cy="845702"/>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Poor </a:t>
              </a:r>
              <a:endParaRPr lang="en-AU" sz="1600" dirty="0">
                <a:solidFill>
                  <a:schemeClr val="tx1"/>
                </a:solidFill>
                <a:latin typeface="Arial"/>
                <a:cs typeface="Arial"/>
              </a:endParaRPr>
            </a:p>
            <a:p>
              <a:pPr algn="ctr"/>
              <a:r>
                <a:rPr lang="en-GB" sz="1600" dirty="0">
                  <a:solidFill>
                    <a:schemeClr val="tx1"/>
                  </a:solidFill>
                  <a:latin typeface="Arial"/>
                  <a:cs typeface="Arial"/>
                </a:rPr>
                <a:t>Workplace</a:t>
              </a:r>
              <a:br>
                <a:rPr lang="en-GB" sz="1600" dirty="0">
                  <a:solidFill>
                    <a:schemeClr val="tx1"/>
                  </a:solidFill>
                  <a:latin typeface="Arial"/>
                  <a:cs typeface="Arial"/>
                </a:rPr>
              </a:br>
              <a:r>
                <a:rPr lang="en-GB" sz="1600" dirty="0">
                  <a:solidFill>
                    <a:schemeClr val="tx1"/>
                  </a:solidFill>
                  <a:latin typeface="Arial"/>
                  <a:cs typeface="Arial"/>
                </a:rPr>
                <a:t>Relationships</a:t>
              </a:r>
              <a:endParaRPr lang="en-AU" sz="1600" dirty="0">
                <a:solidFill>
                  <a:schemeClr val="tx1"/>
                </a:solidFill>
                <a:latin typeface="Arial"/>
                <a:cs typeface="Arial"/>
              </a:endParaRPr>
            </a:p>
          </p:txBody>
        </p:sp>
        <p:sp>
          <p:nvSpPr>
            <p:cNvPr id="56" name="TextBox 55">
              <a:extLst>
                <a:ext uri="{FF2B5EF4-FFF2-40B4-BE49-F238E27FC236}">
                  <a16:creationId xmlns:a16="http://schemas.microsoft.com/office/drawing/2014/main" id="{D6E869DC-FDFC-14A3-9194-59CEDD34A5C8}"/>
                </a:ext>
              </a:extLst>
            </p:cNvPr>
            <p:cNvSpPr txBox="1"/>
            <p:nvPr/>
          </p:nvSpPr>
          <p:spPr>
            <a:xfrm>
              <a:off x="7895484" y="1686007"/>
              <a:ext cx="1159613" cy="553998"/>
            </a:xfrm>
            <a:prstGeom prst="rect">
              <a:avLst/>
            </a:prstGeom>
            <a:noFill/>
          </p:spPr>
          <p:txBody>
            <a:bodyPr wrap="none" rtlCol="0">
              <a:spAutoFit/>
            </a:bodyPr>
            <a:lstStyle/>
            <a:p>
              <a:pPr lvl="0" algn="ctr"/>
              <a:r>
                <a:rPr lang="en-GB" sz="3000" b="1" dirty="0">
                  <a:solidFill>
                    <a:schemeClr val="tx1"/>
                  </a:solidFill>
                  <a:latin typeface="Arial" panose="020B0604020202020204" pitchFamily="34" charset="0"/>
                  <a:cs typeface="Arial" panose="020B0604020202020204" pitchFamily="34" charset="0"/>
                </a:rPr>
                <a:t>Team</a:t>
              </a:r>
              <a:endParaRPr lang="en-AU" sz="3000" b="1" dirty="0"/>
            </a:p>
          </p:txBody>
        </p:sp>
      </p:grpSp>
      <p:grpSp>
        <p:nvGrpSpPr>
          <p:cNvPr id="61" name="Group 60">
            <a:extLst>
              <a:ext uri="{FF2B5EF4-FFF2-40B4-BE49-F238E27FC236}">
                <a16:creationId xmlns:a16="http://schemas.microsoft.com/office/drawing/2014/main" id="{B19C593F-76B5-E4A4-7FAF-2F4324A31221}"/>
              </a:ext>
            </a:extLst>
          </p:cNvPr>
          <p:cNvGrpSpPr/>
          <p:nvPr/>
        </p:nvGrpSpPr>
        <p:grpSpPr>
          <a:xfrm rot="21211083">
            <a:off x="7976755" y="3330806"/>
            <a:ext cx="4174258" cy="2784268"/>
            <a:chOff x="8020348" y="3451007"/>
            <a:chExt cx="4174258" cy="2784268"/>
          </a:xfrm>
        </p:grpSpPr>
        <p:sp>
          <p:nvSpPr>
            <p:cNvPr id="31" name="Cloud 30">
              <a:extLst>
                <a:ext uri="{FF2B5EF4-FFF2-40B4-BE49-F238E27FC236}">
                  <a16:creationId xmlns:a16="http://schemas.microsoft.com/office/drawing/2014/main" id="{038A435A-75D3-4563-5083-FE43CBFE9EEE}"/>
                </a:ext>
              </a:extLst>
            </p:cNvPr>
            <p:cNvSpPr/>
            <p:nvPr/>
          </p:nvSpPr>
          <p:spPr>
            <a:xfrm rot="12638058">
              <a:off x="8020348" y="3451007"/>
              <a:ext cx="4174258" cy="2784268"/>
            </a:xfrm>
            <a:prstGeom prst="cloud">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BDE112A-E236-B234-D333-B3998B666D97}"/>
                </a:ext>
              </a:extLst>
            </p:cNvPr>
            <p:cNvSpPr txBox="1"/>
            <p:nvPr/>
          </p:nvSpPr>
          <p:spPr>
            <a:xfrm rot="388917">
              <a:off x="9590065" y="3714756"/>
              <a:ext cx="1425627" cy="845702"/>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Poor</a:t>
              </a:r>
              <a:endParaRPr lang="en-US" dirty="0">
                <a:solidFill>
                  <a:schemeClr val="tx1"/>
                </a:solidFill>
                <a:latin typeface="Arial"/>
                <a:cs typeface="Arial"/>
              </a:endParaRPr>
            </a:p>
            <a:p>
              <a:pPr algn="ctr"/>
              <a:r>
                <a:rPr lang="en-GB" sz="1600" dirty="0">
                  <a:solidFill>
                    <a:schemeClr val="tx1"/>
                  </a:solidFill>
                  <a:latin typeface="Arial"/>
                  <a:cs typeface="Arial"/>
                </a:rPr>
                <a:t>Organisational</a:t>
              </a:r>
              <a:endParaRPr lang="en-GB" dirty="0">
                <a:solidFill>
                  <a:schemeClr val="tx1"/>
                </a:solidFill>
                <a:latin typeface="Arial"/>
                <a:cs typeface="Arial"/>
              </a:endParaRPr>
            </a:p>
            <a:p>
              <a:pPr algn="ctr"/>
              <a:r>
                <a:rPr lang="en-GB" sz="1600" dirty="0">
                  <a:solidFill>
                    <a:schemeClr val="tx1"/>
                  </a:solidFill>
                  <a:latin typeface="Arial"/>
                  <a:cs typeface="Arial"/>
                </a:rPr>
                <a:t>Justice</a:t>
              </a:r>
              <a:endParaRPr lang="en-GB" dirty="0">
                <a:solidFill>
                  <a:schemeClr val="tx1"/>
                </a:solidFill>
                <a:latin typeface="Arial"/>
                <a:cs typeface="Arial"/>
              </a:endParaRPr>
            </a:p>
          </p:txBody>
        </p:sp>
        <p:sp>
          <p:nvSpPr>
            <p:cNvPr id="57" name="TextBox 56">
              <a:extLst>
                <a:ext uri="{FF2B5EF4-FFF2-40B4-BE49-F238E27FC236}">
                  <a16:creationId xmlns:a16="http://schemas.microsoft.com/office/drawing/2014/main" id="{3C8AFF94-9443-E710-3010-F33F41FDEEEC}"/>
                </a:ext>
              </a:extLst>
            </p:cNvPr>
            <p:cNvSpPr txBox="1"/>
            <p:nvPr/>
          </p:nvSpPr>
          <p:spPr>
            <a:xfrm rot="388917">
              <a:off x="8940331" y="4511632"/>
              <a:ext cx="2558714" cy="553998"/>
            </a:xfrm>
            <a:prstGeom prst="rect">
              <a:avLst/>
            </a:prstGeom>
            <a:noFill/>
          </p:spPr>
          <p:txBody>
            <a:bodyPr wrap="none" rtlCol="0">
              <a:spAutoFit/>
            </a:bodyPr>
            <a:lstStyle/>
            <a:p>
              <a:pPr lvl="0" algn="ctr"/>
              <a:r>
                <a:rPr lang="en-GB" sz="3000" b="1" dirty="0">
                  <a:solidFill>
                    <a:schemeClr val="tx1"/>
                  </a:solidFill>
                  <a:latin typeface="Arial" panose="020B0604020202020204" pitchFamily="34" charset="0"/>
                  <a:cs typeface="Arial" panose="020B0604020202020204" pitchFamily="34" charset="0"/>
                </a:rPr>
                <a:t>Organisation</a:t>
              </a:r>
              <a:endParaRPr lang="en-AU" sz="3000" b="1" dirty="0"/>
            </a:p>
          </p:txBody>
        </p:sp>
        <p:sp>
          <p:nvSpPr>
            <p:cNvPr id="17" name="TextBox 16">
              <a:extLst>
                <a:ext uri="{FF2B5EF4-FFF2-40B4-BE49-F238E27FC236}">
                  <a16:creationId xmlns:a16="http://schemas.microsoft.com/office/drawing/2014/main" id="{15112949-F299-4F88-C784-6654C196A2F1}"/>
                </a:ext>
              </a:extLst>
            </p:cNvPr>
            <p:cNvSpPr txBox="1"/>
            <p:nvPr/>
          </p:nvSpPr>
          <p:spPr>
            <a:xfrm rot="388917">
              <a:off x="10451921" y="5208424"/>
              <a:ext cx="1197940" cy="845702"/>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Inadequate</a:t>
              </a:r>
            </a:p>
            <a:p>
              <a:pPr algn="ctr"/>
              <a:r>
                <a:rPr lang="en-GB" sz="1600" dirty="0">
                  <a:solidFill>
                    <a:schemeClr val="tx1"/>
                  </a:solidFill>
                  <a:latin typeface="Arial"/>
                  <a:cs typeface="Arial"/>
                </a:rPr>
                <a:t>Rewards &amp;</a:t>
              </a:r>
            </a:p>
            <a:p>
              <a:pPr algn="ctr"/>
              <a:r>
                <a:rPr lang="en-GB" sz="1600" dirty="0">
                  <a:solidFill>
                    <a:schemeClr val="tx1"/>
                  </a:solidFill>
                  <a:latin typeface="Arial"/>
                  <a:cs typeface="Arial"/>
                </a:rPr>
                <a:t>Recognition</a:t>
              </a:r>
              <a:endParaRPr lang="en-AU" sz="1600" dirty="0">
                <a:solidFill>
                  <a:schemeClr val="tx1"/>
                </a:solidFill>
                <a:latin typeface="Arial"/>
                <a:cs typeface="Arial"/>
              </a:endParaRPr>
            </a:p>
          </p:txBody>
        </p:sp>
        <p:sp>
          <p:nvSpPr>
            <p:cNvPr id="18" name="TextBox 17">
              <a:extLst>
                <a:ext uri="{FF2B5EF4-FFF2-40B4-BE49-F238E27FC236}">
                  <a16:creationId xmlns:a16="http://schemas.microsoft.com/office/drawing/2014/main" id="{943FEEBA-6477-6B7D-5055-D60F9C358956}"/>
                </a:ext>
              </a:extLst>
            </p:cNvPr>
            <p:cNvSpPr txBox="1"/>
            <p:nvPr/>
          </p:nvSpPr>
          <p:spPr>
            <a:xfrm rot="388917">
              <a:off x="8497686" y="5105967"/>
              <a:ext cx="1982808" cy="584775"/>
            </a:xfrm>
            <a:prstGeom prst="rect">
              <a:avLst/>
            </a:prstGeom>
            <a:noFill/>
          </p:spPr>
          <p:txBody>
            <a:bodyPr wrap="square" lIns="91440" tIns="45720" rIns="91440" bIns="45720" rtlCol="0" anchor="t">
              <a:spAutoFit/>
            </a:bodyPr>
            <a:lstStyle/>
            <a:p>
              <a:pPr algn="ctr"/>
              <a:r>
                <a:rPr lang="en-GB" sz="1600" dirty="0">
                  <a:solidFill>
                    <a:schemeClr val="tx1"/>
                  </a:solidFill>
                  <a:latin typeface="Arial"/>
                  <a:cs typeface="Arial"/>
                </a:rPr>
                <a:t>Poorly Managed</a:t>
              </a:r>
              <a:br>
                <a:rPr lang="en-GB" sz="1600" dirty="0">
                  <a:solidFill>
                    <a:schemeClr val="tx1"/>
                  </a:solidFill>
                  <a:latin typeface="Arial"/>
                  <a:cs typeface="Arial"/>
                </a:rPr>
              </a:br>
              <a:r>
                <a:rPr lang="en-GB" sz="1600" dirty="0">
                  <a:solidFill>
                    <a:schemeClr val="tx1"/>
                  </a:solidFill>
                  <a:latin typeface="Arial"/>
                  <a:cs typeface="Arial"/>
                </a:rPr>
                <a:t>Change</a:t>
              </a:r>
            </a:p>
          </p:txBody>
        </p:sp>
      </p:grpSp>
      <p:sp>
        <p:nvSpPr>
          <p:cNvPr id="19" name="TextBox 18">
            <a:extLst>
              <a:ext uri="{FF2B5EF4-FFF2-40B4-BE49-F238E27FC236}">
                <a16:creationId xmlns:a16="http://schemas.microsoft.com/office/drawing/2014/main" id="{B30AB753-A4D7-BF63-7B3C-A7DF923FC543}"/>
              </a:ext>
            </a:extLst>
          </p:cNvPr>
          <p:cNvSpPr txBox="1"/>
          <p:nvPr/>
        </p:nvSpPr>
        <p:spPr>
          <a:xfrm>
            <a:off x="2844461" y="5501084"/>
            <a:ext cx="1319373" cy="595123"/>
          </a:xfrm>
          <a:prstGeom prst="rect">
            <a:avLst/>
          </a:prstGeom>
          <a:noFill/>
        </p:spPr>
        <p:txBody>
          <a:bodyPr wrap="none" lIns="91440" tIns="45720" rIns="91440" bIns="45720" rtlCol="0" anchor="t">
            <a:spAutoFit/>
          </a:bodyPr>
          <a:lstStyle/>
          <a:p>
            <a:pPr algn="ctr"/>
            <a:r>
              <a:rPr lang="en-GB" sz="1600" dirty="0">
                <a:solidFill>
                  <a:schemeClr val="tx1"/>
                </a:solidFill>
                <a:latin typeface="Arial"/>
                <a:cs typeface="Arial"/>
              </a:rPr>
              <a:t>Remote or</a:t>
            </a:r>
            <a:endParaRPr lang="en-AU" sz="1600" dirty="0">
              <a:solidFill>
                <a:schemeClr val="tx1"/>
              </a:solidFill>
              <a:cs typeface="Arial"/>
            </a:endParaRPr>
          </a:p>
          <a:p>
            <a:pPr lvl="0" algn="ctr"/>
            <a:r>
              <a:rPr lang="en-GB" sz="1600" dirty="0">
                <a:solidFill>
                  <a:schemeClr val="tx1"/>
                </a:solidFill>
                <a:latin typeface="Arial"/>
                <a:cs typeface="Arial"/>
              </a:rPr>
              <a:t>Isolated work</a:t>
            </a:r>
            <a:endParaRPr lang="en-AU" sz="1600" dirty="0">
              <a:solidFill>
                <a:schemeClr val="tx1"/>
              </a:solidFill>
              <a:cs typeface="Arial"/>
            </a:endParaRPr>
          </a:p>
        </p:txBody>
      </p:sp>
    </p:spTree>
    <p:extLst>
      <p:ext uri="{BB962C8B-B14F-4D97-AF65-F5344CB8AC3E}">
        <p14:creationId xmlns:p14="http://schemas.microsoft.com/office/powerpoint/2010/main" val="1706586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1F7C3909-E798-06B4-EE3B-CD3E86F87906}"/>
              </a:ext>
            </a:extLst>
          </p:cNvPr>
          <p:cNvGrpSpPr/>
          <p:nvPr/>
        </p:nvGrpSpPr>
        <p:grpSpPr>
          <a:xfrm>
            <a:off x="3009261" y="1053059"/>
            <a:ext cx="6048561" cy="5764246"/>
            <a:chOff x="2650891" y="1090596"/>
            <a:chExt cx="6048561" cy="5764246"/>
          </a:xfrm>
        </p:grpSpPr>
        <p:pic>
          <p:nvPicPr>
            <p:cNvPr id="8" name="Picture 7" descr="A green outline of a map&#10;&#10;Description automatically generated">
              <a:extLst>
                <a:ext uri="{FF2B5EF4-FFF2-40B4-BE49-F238E27FC236}">
                  <a16:creationId xmlns:a16="http://schemas.microsoft.com/office/drawing/2014/main" id="{595DBCD0-6D90-1E26-D09B-A37BE5F5748E}"/>
                </a:ext>
              </a:extLst>
            </p:cNvPr>
            <p:cNvPicPr>
              <a:picLocks noChangeAspect="1"/>
            </p:cNvPicPr>
            <p:nvPr/>
          </p:nvPicPr>
          <p:blipFill>
            <a:blip r:embed="rId3"/>
            <a:stretch>
              <a:fillRect/>
            </a:stretch>
          </p:blipFill>
          <p:spPr>
            <a:xfrm>
              <a:off x="2650891" y="1090596"/>
              <a:ext cx="6036261" cy="5726709"/>
            </a:xfrm>
            <a:prstGeom prst="rect">
              <a:avLst/>
            </a:prstGeom>
          </p:spPr>
        </p:pic>
        <p:pic>
          <p:nvPicPr>
            <p:cNvPr id="41" name="Picture 40" descr="A green outline on a black background&#10;&#10;Description automatically generated">
              <a:extLst>
                <a:ext uri="{FF2B5EF4-FFF2-40B4-BE49-F238E27FC236}">
                  <a16:creationId xmlns:a16="http://schemas.microsoft.com/office/drawing/2014/main" id="{571DC11B-3AC1-0FEF-29C5-49F9915B4896}"/>
                </a:ext>
              </a:extLst>
            </p:cNvPr>
            <p:cNvPicPr>
              <a:picLocks noChangeAspect="1"/>
            </p:cNvPicPr>
            <p:nvPr/>
          </p:nvPicPr>
          <p:blipFill>
            <a:blip r:embed="rId4">
              <a:grayscl/>
            </a:blip>
            <a:stretch>
              <a:fillRect/>
            </a:stretch>
          </p:blipFill>
          <p:spPr>
            <a:xfrm>
              <a:off x="2663191" y="1128133"/>
              <a:ext cx="6036261" cy="5726709"/>
            </a:xfrm>
            <a:prstGeom prst="rect">
              <a:avLst/>
            </a:prstGeom>
          </p:spPr>
        </p:pic>
      </p:grpSp>
      <p:sp>
        <p:nvSpPr>
          <p:cNvPr id="2" name="Title 1">
            <a:extLst>
              <a:ext uri="{FF2B5EF4-FFF2-40B4-BE49-F238E27FC236}">
                <a16:creationId xmlns:a16="http://schemas.microsoft.com/office/drawing/2014/main" id="{01A35B60-B25E-4324-96E7-3EE29247277B}"/>
              </a:ext>
            </a:extLst>
          </p:cNvPr>
          <p:cNvSpPr>
            <a:spLocks noGrp="1"/>
          </p:cNvSpPr>
          <p:nvPr>
            <p:ph type="title"/>
          </p:nvPr>
        </p:nvSpPr>
        <p:spPr/>
        <p:txBody>
          <a:bodyPr>
            <a:noAutofit/>
          </a:bodyPr>
          <a:lstStyle/>
          <a:p>
            <a:r>
              <a:rPr lang="en-US" dirty="0">
                <a:solidFill>
                  <a:schemeClr val="tx1"/>
                </a:solidFill>
                <a:latin typeface="+mj-lt"/>
                <a:ea typeface="Viga"/>
                <a:cs typeface="Viga"/>
                <a:sym typeface="Viga"/>
              </a:rPr>
              <a:t>Changing Regulations</a:t>
            </a:r>
            <a:endParaRPr lang="en-AU" dirty="0">
              <a:solidFill>
                <a:schemeClr val="tx1"/>
              </a:solidFill>
            </a:endParaRPr>
          </a:p>
        </p:txBody>
      </p:sp>
      <p:sp>
        <p:nvSpPr>
          <p:cNvPr id="7" name="TextBox 6">
            <a:extLst>
              <a:ext uri="{FF2B5EF4-FFF2-40B4-BE49-F238E27FC236}">
                <a16:creationId xmlns:a16="http://schemas.microsoft.com/office/drawing/2014/main" id="{85B9E857-7134-7611-EF6B-53956F612159}"/>
              </a:ext>
            </a:extLst>
          </p:cNvPr>
          <p:cNvSpPr txBox="1"/>
          <p:nvPr/>
        </p:nvSpPr>
        <p:spPr>
          <a:xfrm>
            <a:off x="9491160" y="4886984"/>
            <a:ext cx="1915974" cy="646331"/>
          </a:xfrm>
          <a:prstGeom prst="rect">
            <a:avLst/>
          </a:prstGeom>
          <a:noFill/>
        </p:spPr>
        <p:txBody>
          <a:bodyPr wrap="none" rtlCol="0">
            <a:spAutoFit/>
          </a:bodyPr>
          <a:lstStyle/>
          <a:p>
            <a:pPr algn="ctr"/>
            <a:r>
              <a:rPr lang="en-AU" b="1" dirty="0">
                <a:solidFill>
                  <a:srgbClr val="262626"/>
                </a:solidFill>
                <a:sym typeface="Viga"/>
              </a:rPr>
              <a:t>ACT </a:t>
            </a:r>
          </a:p>
          <a:p>
            <a:pPr algn="ctr"/>
            <a:r>
              <a:rPr lang="en-AU" dirty="0">
                <a:solidFill>
                  <a:srgbClr val="019739"/>
                </a:solidFill>
                <a:sym typeface="Viga"/>
              </a:rPr>
              <a:t>29</a:t>
            </a:r>
            <a:r>
              <a:rPr lang="en-AU" baseline="30000" dirty="0">
                <a:solidFill>
                  <a:srgbClr val="019739"/>
                </a:solidFill>
                <a:sym typeface="Viga"/>
              </a:rPr>
              <a:t>th</a:t>
            </a:r>
            <a:r>
              <a:rPr lang="en-AU" dirty="0">
                <a:solidFill>
                  <a:srgbClr val="019739"/>
                </a:solidFill>
                <a:sym typeface="Viga"/>
              </a:rPr>
              <a:t> August 2023</a:t>
            </a:r>
            <a:endParaRPr lang="en-AU" b="1" dirty="0">
              <a:solidFill>
                <a:srgbClr val="262626"/>
              </a:solidFill>
            </a:endParaRPr>
          </a:p>
        </p:txBody>
      </p:sp>
      <p:sp>
        <p:nvSpPr>
          <p:cNvPr id="14" name="TextBox 13">
            <a:extLst>
              <a:ext uri="{FF2B5EF4-FFF2-40B4-BE49-F238E27FC236}">
                <a16:creationId xmlns:a16="http://schemas.microsoft.com/office/drawing/2014/main" id="{E1D1A091-A1CD-707B-B143-424C6EBB552D}"/>
              </a:ext>
            </a:extLst>
          </p:cNvPr>
          <p:cNvSpPr txBox="1"/>
          <p:nvPr/>
        </p:nvSpPr>
        <p:spPr>
          <a:xfrm>
            <a:off x="7133297" y="4399899"/>
            <a:ext cx="1433406" cy="646331"/>
          </a:xfrm>
          <a:prstGeom prst="rect">
            <a:avLst/>
          </a:prstGeom>
          <a:noFill/>
        </p:spPr>
        <p:txBody>
          <a:bodyPr wrap="none" rtlCol="0">
            <a:spAutoFit/>
          </a:bodyPr>
          <a:lstStyle/>
          <a:p>
            <a:pPr algn="ctr"/>
            <a:r>
              <a:rPr lang="en-AU" b="1" dirty="0">
                <a:solidFill>
                  <a:srgbClr val="262626"/>
                </a:solidFill>
                <a:sym typeface="Viga"/>
              </a:rPr>
              <a:t>NSW</a:t>
            </a:r>
          </a:p>
          <a:p>
            <a:pPr algn="ctr"/>
            <a:r>
              <a:rPr lang="en-AU" dirty="0">
                <a:solidFill>
                  <a:schemeClr val="tx1"/>
                </a:solidFill>
                <a:sym typeface="Viga"/>
              </a:rPr>
              <a:t>1</a:t>
            </a:r>
            <a:r>
              <a:rPr lang="en-AU" baseline="30000" dirty="0">
                <a:solidFill>
                  <a:schemeClr val="tx1"/>
                </a:solidFill>
                <a:sym typeface="Viga"/>
              </a:rPr>
              <a:t>st</a:t>
            </a:r>
            <a:r>
              <a:rPr lang="en-AU" dirty="0">
                <a:solidFill>
                  <a:schemeClr val="tx1"/>
                </a:solidFill>
                <a:sym typeface="Viga"/>
              </a:rPr>
              <a:t> Oct 2022</a:t>
            </a:r>
            <a:endParaRPr lang="en-AU" dirty="0">
              <a:solidFill>
                <a:schemeClr val="tx1"/>
              </a:solidFill>
            </a:endParaRPr>
          </a:p>
        </p:txBody>
      </p:sp>
      <p:sp>
        <p:nvSpPr>
          <p:cNvPr id="16" name="TextBox 15">
            <a:extLst>
              <a:ext uri="{FF2B5EF4-FFF2-40B4-BE49-F238E27FC236}">
                <a16:creationId xmlns:a16="http://schemas.microsoft.com/office/drawing/2014/main" id="{40782FEC-9D59-1401-5D29-C104533B2ACC}"/>
              </a:ext>
            </a:extLst>
          </p:cNvPr>
          <p:cNvSpPr txBox="1"/>
          <p:nvPr/>
        </p:nvSpPr>
        <p:spPr>
          <a:xfrm>
            <a:off x="3462376" y="3487569"/>
            <a:ext cx="1505540" cy="646331"/>
          </a:xfrm>
          <a:prstGeom prst="rect">
            <a:avLst/>
          </a:prstGeom>
          <a:noFill/>
        </p:spPr>
        <p:txBody>
          <a:bodyPr wrap="none" rtlCol="0">
            <a:spAutoFit/>
          </a:bodyPr>
          <a:lstStyle/>
          <a:p>
            <a:pPr algn="ctr"/>
            <a:r>
              <a:rPr lang="en-AU" b="1" dirty="0">
                <a:solidFill>
                  <a:srgbClr val="262626"/>
                </a:solidFill>
                <a:sym typeface="Viga"/>
              </a:rPr>
              <a:t>WA</a:t>
            </a:r>
          </a:p>
          <a:p>
            <a:pPr algn="ctr"/>
            <a:r>
              <a:rPr lang="en-AU" dirty="0">
                <a:solidFill>
                  <a:schemeClr val="tx1"/>
                </a:solidFill>
                <a:sym typeface="Viga"/>
              </a:rPr>
              <a:t>24</a:t>
            </a:r>
            <a:r>
              <a:rPr lang="en-AU" baseline="30000" dirty="0">
                <a:solidFill>
                  <a:schemeClr val="tx1"/>
                </a:solidFill>
                <a:sym typeface="Viga"/>
              </a:rPr>
              <a:t>th</a:t>
            </a:r>
            <a:r>
              <a:rPr lang="en-AU" dirty="0">
                <a:solidFill>
                  <a:schemeClr val="tx1"/>
                </a:solidFill>
                <a:sym typeface="Viga"/>
              </a:rPr>
              <a:t> Dec 2022</a:t>
            </a:r>
            <a:endParaRPr lang="en-AU" dirty="0">
              <a:solidFill>
                <a:schemeClr val="tx1"/>
              </a:solidFill>
            </a:endParaRPr>
          </a:p>
        </p:txBody>
      </p:sp>
      <p:sp>
        <p:nvSpPr>
          <p:cNvPr id="17" name="TextBox 16">
            <a:extLst>
              <a:ext uri="{FF2B5EF4-FFF2-40B4-BE49-F238E27FC236}">
                <a16:creationId xmlns:a16="http://schemas.microsoft.com/office/drawing/2014/main" id="{EB4A8B1B-3F71-9CB7-662F-FD92B6B58928}"/>
              </a:ext>
            </a:extLst>
          </p:cNvPr>
          <p:cNvSpPr txBox="1"/>
          <p:nvPr/>
        </p:nvSpPr>
        <p:spPr>
          <a:xfrm>
            <a:off x="6960467" y="2887373"/>
            <a:ext cx="1502334" cy="646331"/>
          </a:xfrm>
          <a:prstGeom prst="rect">
            <a:avLst/>
          </a:prstGeom>
          <a:noFill/>
        </p:spPr>
        <p:txBody>
          <a:bodyPr wrap="none" rtlCol="0">
            <a:spAutoFit/>
          </a:bodyPr>
          <a:lstStyle/>
          <a:p>
            <a:pPr algn="ctr"/>
            <a:r>
              <a:rPr lang="en-AU" b="1" dirty="0">
                <a:solidFill>
                  <a:srgbClr val="262626"/>
                </a:solidFill>
                <a:sym typeface="Viga"/>
              </a:rPr>
              <a:t>QLD</a:t>
            </a:r>
          </a:p>
          <a:p>
            <a:pPr algn="ctr"/>
            <a:r>
              <a:rPr lang="en-AU" dirty="0">
                <a:solidFill>
                  <a:schemeClr val="tx1"/>
                </a:solidFill>
                <a:sym typeface="Viga"/>
              </a:rPr>
              <a:t>1st April 2023</a:t>
            </a:r>
            <a:endParaRPr lang="en-AU" b="1" dirty="0">
              <a:solidFill>
                <a:schemeClr val="tx1"/>
              </a:solidFill>
            </a:endParaRPr>
          </a:p>
        </p:txBody>
      </p:sp>
      <p:sp>
        <p:nvSpPr>
          <p:cNvPr id="18" name="TextBox 17">
            <a:extLst>
              <a:ext uri="{FF2B5EF4-FFF2-40B4-BE49-F238E27FC236}">
                <a16:creationId xmlns:a16="http://schemas.microsoft.com/office/drawing/2014/main" id="{BCD08942-58A6-50ED-66FF-7D979FCDB5DC}"/>
              </a:ext>
            </a:extLst>
          </p:cNvPr>
          <p:cNvSpPr txBox="1"/>
          <p:nvPr/>
        </p:nvSpPr>
        <p:spPr>
          <a:xfrm>
            <a:off x="5542004" y="2319285"/>
            <a:ext cx="971741" cy="923330"/>
          </a:xfrm>
          <a:prstGeom prst="rect">
            <a:avLst/>
          </a:prstGeom>
          <a:noFill/>
        </p:spPr>
        <p:txBody>
          <a:bodyPr wrap="none" rtlCol="0">
            <a:spAutoFit/>
          </a:bodyPr>
          <a:lstStyle/>
          <a:p>
            <a:pPr algn="ctr"/>
            <a:r>
              <a:rPr lang="en-AU" b="1" dirty="0">
                <a:solidFill>
                  <a:srgbClr val="262626"/>
                </a:solidFill>
                <a:sym typeface="Viga"/>
              </a:rPr>
              <a:t>NT </a:t>
            </a:r>
          </a:p>
          <a:p>
            <a:pPr algn="ctr"/>
            <a:r>
              <a:rPr lang="en-AU" dirty="0">
                <a:sym typeface="Viga"/>
              </a:rPr>
              <a:t>1</a:t>
            </a:r>
            <a:r>
              <a:rPr lang="en-AU" baseline="30000" dirty="0">
                <a:sym typeface="Viga"/>
              </a:rPr>
              <a:t>st</a:t>
            </a:r>
            <a:r>
              <a:rPr lang="en-AU" dirty="0">
                <a:sym typeface="Viga"/>
              </a:rPr>
              <a:t> July </a:t>
            </a:r>
          </a:p>
          <a:p>
            <a:pPr algn="ctr"/>
            <a:r>
              <a:rPr lang="en-AU" dirty="0">
                <a:sym typeface="Viga"/>
              </a:rPr>
              <a:t>2023</a:t>
            </a:r>
            <a:endParaRPr lang="en-AU" dirty="0"/>
          </a:p>
        </p:txBody>
      </p:sp>
      <p:sp>
        <p:nvSpPr>
          <p:cNvPr id="19" name="TextBox 18">
            <a:extLst>
              <a:ext uri="{FF2B5EF4-FFF2-40B4-BE49-F238E27FC236}">
                <a16:creationId xmlns:a16="http://schemas.microsoft.com/office/drawing/2014/main" id="{127E3C1C-8B94-4F94-EA18-42AB7F0DF7F8}"/>
              </a:ext>
            </a:extLst>
          </p:cNvPr>
          <p:cNvSpPr txBox="1"/>
          <p:nvPr/>
        </p:nvSpPr>
        <p:spPr>
          <a:xfrm>
            <a:off x="5684060" y="3672235"/>
            <a:ext cx="1236236" cy="923330"/>
          </a:xfrm>
          <a:prstGeom prst="rect">
            <a:avLst/>
          </a:prstGeom>
          <a:noFill/>
        </p:spPr>
        <p:txBody>
          <a:bodyPr wrap="none" rtlCol="0">
            <a:spAutoFit/>
          </a:bodyPr>
          <a:lstStyle/>
          <a:p>
            <a:pPr algn="ctr"/>
            <a:r>
              <a:rPr lang="en-AU" b="1" dirty="0">
                <a:solidFill>
                  <a:srgbClr val="262626"/>
                </a:solidFill>
                <a:sym typeface="Viga"/>
              </a:rPr>
              <a:t>SA </a:t>
            </a:r>
          </a:p>
          <a:p>
            <a:pPr algn="ctr"/>
            <a:r>
              <a:rPr lang="en-AU" dirty="0">
                <a:solidFill>
                  <a:schemeClr val="bg1">
                    <a:lumMod val="50000"/>
                  </a:schemeClr>
                </a:solidFill>
                <a:sym typeface="Viga"/>
              </a:rPr>
              <a:t>Proposed </a:t>
            </a:r>
          </a:p>
          <a:p>
            <a:pPr algn="ctr"/>
            <a:r>
              <a:rPr lang="en-AU" dirty="0">
                <a:solidFill>
                  <a:schemeClr val="bg1">
                    <a:lumMod val="50000"/>
                  </a:schemeClr>
                </a:solidFill>
                <a:sym typeface="Viga"/>
              </a:rPr>
              <a:t>Dec 2023</a:t>
            </a:r>
            <a:endParaRPr lang="en-AU" b="1" dirty="0">
              <a:solidFill>
                <a:schemeClr val="bg1">
                  <a:lumMod val="50000"/>
                </a:schemeClr>
              </a:solidFill>
            </a:endParaRPr>
          </a:p>
        </p:txBody>
      </p:sp>
      <p:sp>
        <p:nvSpPr>
          <p:cNvPr id="20" name="TextBox 19">
            <a:extLst>
              <a:ext uri="{FF2B5EF4-FFF2-40B4-BE49-F238E27FC236}">
                <a16:creationId xmlns:a16="http://schemas.microsoft.com/office/drawing/2014/main" id="{AEE6EE05-D7B5-6493-177A-4356746D700A}"/>
              </a:ext>
            </a:extLst>
          </p:cNvPr>
          <p:cNvSpPr txBox="1"/>
          <p:nvPr/>
        </p:nvSpPr>
        <p:spPr>
          <a:xfrm>
            <a:off x="8544458" y="5893975"/>
            <a:ext cx="1904688" cy="923330"/>
          </a:xfrm>
          <a:prstGeom prst="rect">
            <a:avLst/>
          </a:prstGeom>
          <a:noFill/>
        </p:spPr>
        <p:txBody>
          <a:bodyPr wrap="none" rtlCol="0">
            <a:spAutoFit/>
          </a:bodyPr>
          <a:lstStyle/>
          <a:p>
            <a:pPr algn="ctr"/>
            <a:r>
              <a:rPr lang="en-AU" b="1" dirty="0">
                <a:solidFill>
                  <a:srgbClr val="262626"/>
                </a:solidFill>
                <a:sym typeface="Viga"/>
              </a:rPr>
              <a:t>VIC</a:t>
            </a:r>
          </a:p>
          <a:p>
            <a:pPr algn="ctr"/>
            <a:r>
              <a:rPr lang="en-AU" dirty="0">
                <a:solidFill>
                  <a:srgbClr val="019739"/>
                </a:solidFill>
                <a:sym typeface="Viga"/>
              </a:rPr>
              <a:t>Draft Regulations </a:t>
            </a:r>
          </a:p>
          <a:p>
            <a:pPr algn="ctr"/>
            <a:r>
              <a:rPr lang="en-AU" dirty="0">
                <a:solidFill>
                  <a:srgbClr val="019739"/>
                </a:solidFill>
                <a:sym typeface="Viga"/>
              </a:rPr>
              <a:t>Proposed 2023</a:t>
            </a:r>
            <a:endParaRPr lang="en-AU" b="1" dirty="0">
              <a:solidFill>
                <a:srgbClr val="262626"/>
              </a:solidFill>
            </a:endParaRPr>
          </a:p>
        </p:txBody>
      </p:sp>
      <p:sp>
        <p:nvSpPr>
          <p:cNvPr id="21" name="TextBox 20">
            <a:extLst>
              <a:ext uri="{FF2B5EF4-FFF2-40B4-BE49-F238E27FC236}">
                <a16:creationId xmlns:a16="http://schemas.microsoft.com/office/drawing/2014/main" id="{4D3CF90F-105C-9AC1-9892-C021B9AAE898}"/>
              </a:ext>
            </a:extLst>
          </p:cNvPr>
          <p:cNvSpPr txBox="1"/>
          <p:nvPr/>
        </p:nvSpPr>
        <p:spPr>
          <a:xfrm>
            <a:off x="4998306" y="6221947"/>
            <a:ext cx="1394933" cy="646331"/>
          </a:xfrm>
          <a:prstGeom prst="rect">
            <a:avLst/>
          </a:prstGeom>
          <a:noFill/>
        </p:spPr>
        <p:txBody>
          <a:bodyPr wrap="none" rtlCol="0">
            <a:spAutoFit/>
          </a:bodyPr>
          <a:lstStyle/>
          <a:p>
            <a:pPr algn="ctr"/>
            <a:r>
              <a:rPr lang="en-AU" b="1" dirty="0">
                <a:solidFill>
                  <a:srgbClr val="262626"/>
                </a:solidFill>
                <a:sym typeface="Viga"/>
              </a:rPr>
              <a:t>TAS</a:t>
            </a:r>
          </a:p>
          <a:p>
            <a:pPr algn="ctr"/>
            <a:r>
              <a:rPr lang="en-AU" b="1" dirty="0">
                <a:solidFill>
                  <a:srgbClr val="262626"/>
                </a:solidFill>
                <a:sym typeface="Viga"/>
              </a:rPr>
              <a:t>12</a:t>
            </a:r>
            <a:r>
              <a:rPr lang="en-AU" b="1" baseline="30000" dirty="0">
                <a:solidFill>
                  <a:srgbClr val="262626"/>
                </a:solidFill>
                <a:sym typeface="Viga"/>
              </a:rPr>
              <a:t>th</a:t>
            </a:r>
            <a:r>
              <a:rPr lang="en-AU" b="1" dirty="0">
                <a:solidFill>
                  <a:srgbClr val="262626"/>
                </a:solidFill>
                <a:sym typeface="Viga"/>
              </a:rPr>
              <a:t> Dec 22</a:t>
            </a:r>
            <a:endParaRPr lang="en-AU" b="1" dirty="0">
              <a:solidFill>
                <a:srgbClr val="262626"/>
              </a:solidFill>
            </a:endParaRPr>
          </a:p>
        </p:txBody>
      </p:sp>
      <p:cxnSp>
        <p:nvCxnSpPr>
          <p:cNvPr id="24" name="Straight Connector 23">
            <a:extLst>
              <a:ext uri="{FF2B5EF4-FFF2-40B4-BE49-F238E27FC236}">
                <a16:creationId xmlns:a16="http://schemas.microsoft.com/office/drawing/2014/main" id="{279FB129-830D-6638-EC62-EDE54B544737}"/>
              </a:ext>
            </a:extLst>
          </p:cNvPr>
          <p:cNvCxnSpPr>
            <a:cxnSpLocks/>
            <a:stCxn id="7" idx="1"/>
          </p:cNvCxnSpPr>
          <p:nvPr/>
        </p:nvCxnSpPr>
        <p:spPr>
          <a:xfrm flipH="1">
            <a:off x="8246651" y="5210150"/>
            <a:ext cx="1244509" cy="1626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33B3A5-4F09-4FA4-3B71-504406967F55}"/>
              </a:ext>
            </a:extLst>
          </p:cNvPr>
          <p:cNvCxnSpPr>
            <a:cxnSpLocks/>
          </p:cNvCxnSpPr>
          <p:nvPr/>
        </p:nvCxnSpPr>
        <p:spPr>
          <a:xfrm flipH="1" flipV="1">
            <a:off x="7870626" y="5806684"/>
            <a:ext cx="1103562" cy="25016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58F32FF-D886-78C9-47CA-0E20DDC6422A}"/>
              </a:ext>
            </a:extLst>
          </p:cNvPr>
          <p:cNvCxnSpPr>
            <a:cxnSpLocks/>
          </p:cNvCxnSpPr>
          <p:nvPr/>
        </p:nvCxnSpPr>
        <p:spPr>
          <a:xfrm flipH="1">
            <a:off x="6361183" y="6521437"/>
            <a:ext cx="969012" cy="119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 Box 39">
            <a:extLst>
              <a:ext uri="{FF2B5EF4-FFF2-40B4-BE49-F238E27FC236}">
                <a16:creationId xmlns:a16="http://schemas.microsoft.com/office/drawing/2014/main" id="{F1BA97AF-BE63-13E8-F2B4-6EDF1FDEF76A}"/>
              </a:ext>
            </a:extLst>
          </p:cNvPr>
          <p:cNvSpPr txBox="1"/>
          <p:nvPr/>
        </p:nvSpPr>
        <p:spPr>
          <a:xfrm>
            <a:off x="1263623" y="6616183"/>
            <a:ext cx="4278630" cy="2520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228600" algn="ctr">
              <a:spcBef>
                <a:spcPts val="0"/>
              </a:spcBef>
              <a:spcAft>
                <a:spcPts val="0"/>
              </a:spcAft>
              <a:tabLst>
                <a:tab pos="2971800" algn="ctr"/>
                <a:tab pos="5943600" algn="r"/>
              </a:tabLst>
            </a:pPr>
            <a:r>
              <a:rPr lang="en-US" sz="800" dirty="0">
                <a:solidFill>
                  <a:schemeClr val="bg1">
                    <a:lumMod val="50000"/>
                  </a:schemeClr>
                </a:solidFill>
                <a:effectLst/>
                <a:latin typeface="Arial" panose="020B0604020202020204" pitchFamily="34" charset="0"/>
                <a:ea typeface="Calibri" panose="020F0502020204030204" pitchFamily="34" charset="0"/>
              </a:rPr>
              <a:t>© This material remains the property of HSE Global</a:t>
            </a:r>
          </a:p>
        </p:txBody>
      </p:sp>
      <p:sp>
        <p:nvSpPr>
          <p:cNvPr id="58" name="TextBox 57">
            <a:extLst>
              <a:ext uri="{FF2B5EF4-FFF2-40B4-BE49-F238E27FC236}">
                <a16:creationId xmlns:a16="http://schemas.microsoft.com/office/drawing/2014/main" id="{DA70BEE5-BA74-CCF2-72C3-0532C11F8AFD}"/>
              </a:ext>
            </a:extLst>
          </p:cNvPr>
          <p:cNvSpPr txBox="1"/>
          <p:nvPr/>
        </p:nvSpPr>
        <p:spPr>
          <a:xfrm>
            <a:off x="1451795" y="6097320"/>
            <a:ext cx="1083094" cy="553998"/>
          </a:xfrm>
          <a:prstGeom prst="rect">
            <a:avLst/>
          </a:prstGeom>
          <a:noFill/>
        </p:spPr>
        <p:txBody>
          <a:bodyPr wrap="square" rtlCol="0">
            <a:spAutoFit/>
          </a:bodyPr>
          <a:lstStyle/>
          <a:p>
            <a:pPr algn="ctr"/>
            <a:r>
              <a:rPr lang="en-AU" sz="1000" i="1" dirty="0">
                <a:solidFill>
                  <a:srgbClr val="262626"/>
                </a:solidFill>
                <a:sym typeface="Viga"/>
              </a:rPr>
              <a:t>Current </a:t>
            </a:r>
          </a:p>
          <a:p>
            <a:pPr algn="ctr"/>
            <a:r>
              <a:rPr lang="en-AU" sz="1000" i="1" dirty="0">
                <a:solidFill>
                  <a:srgbClr val="262626"/>
                </a:solidFill>
                <a:sym typeface="Viga"/>
              </a:rPr>
              <a:t>1</a:t>
            </a:r>
            <a:r>
              <a:rPr lang="en-AU" sz="1000" i="1" baseline="30000" dirty="0">
                <a:solidFill>
                  <a:srgbClr val="262626"/>
                </a:solidFill>
                <a:sym typeface="Viga"/>
              </a:rPr>
              <a:t>st</a:t>
            </a:r>
            <a:r>
              <a:rPr lang="en-AU" sz="1000" i="1" dirty="0">
                <a:solidFill>
                  <a:srgbClr val="262626"/>
                </a:solidFill>
                <a:sym typeface="Viga"/>
              </a:rPr>
              <a:t> October 2023</a:t>
            </a:r>
            <a:endParaRPr lang="en-AU" sz="1000" i="1" dirty="0">
              <a:solidFill>
                <a:srgbClr val="262626"/>
              </a:solidFill>
            </a:endParaRPr>
          </a:p>
        </p:txBody>
      </p:sp>
      <p:sp>
        <p:nvSpPr>
          <p:cNvPr id="3" name="TextBox 2">
            <a:extLst>
              <a:ext uri="{FF2B5EF4-FFF2-40B4-BE49-F238E27FC236}">
                <a16:creationId xmlns:a16="http://schemas.microsoft.com/office/drawing/2014/main" id="{09A9924E-8798-182D-45E2-53CF85688477}"/>
              </a:ext>
            </a:extLst>
          </p:cNvPr>
          <p:cNvSpPr txBox="1"/>
          <p:nvPr/>
        </p:nvSpPr>
        <p:spPr>
          <a:xfrm>
            <a:off x="974326" y="1589268"/>
            <a:ext cx="2608829" cy="1015663"/>
          </a:xfrm>
          <a:prstGeom prst="rect">
            <a:avLst/>
          </a:prstGeom>
          <a:noFill/>
          <a:ln w="25400">
            <a:solidFill>
              <a:schemeClr val="dk1"/>
            </a:solidFill>
          </a:ln>
        </p:spPr>
        <p:txBody>
          <a:bodyPr wrap="square" rtlCol="0">
            <a:spAutoFit/>
          </a:bodyPr>
          <a:lstStyle/>
          <a:p>
            <a:endParaRPr lang="en-AU" sz="1000" b="1" dirty="0">
              <a:solidFill>
                <a:schemeClr val="tx1"/>
              </a:solidFill>
            </a:endParaRPr>
          </a:p>
          <a:p>
            <a:r>
              <a:rPr lang="en-AU" sz="2000" b="1" dirty="0">
                <a:solidFill>
                  <a:schemeClr val="tx1"/>
                </a:solidFill>
              </a:rPr>
              <a:t>     WHS </a:t>
            </a:r>
          </a:p>
          <a:p>
            <a:r>
              <a:rPr lang="en-AU" sz="2000" b="1" dirty="0">
                <a:solidFill>
                  <a:schemeClr val="tx1"/>
                </a:solidFill>
              </a:rPr>
              <a:t>Legislation</a:t>
            </a:r>
          </a:p>
          <a:p>
            <a:endParaRPr lang="en-AU" sz="1000" dirty="0"/>
          </a:p>
        </p:txBody>
      </p:sp>
      <p:pic>
        <p:nvPicPr>
          <p:cNvPr id="5" name="Graphic 4" descr="Gavel with solid fill">
            <a:extLst>
              <a:ext uri="{FF2B5EF4-FFF2-40B4-BE49-F238E27FC236}">
                <a16:creationId xmlns:a16="http://schemas.microsoft.com/office/drawing/2014/main" id="{081E6C17-234F-A342-E0A1-00A8C92E0B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8989" y="1568472"/>
            <a:ext cx="969038" cy="969038"/>
          </a:xfrm>
          <a:prstGeom prst="rect">
            <a:avLst/>
          </a:prstGeom>
        </p:spPr>
      </p:pic>
      <p:sp>
        <p:nvSpPr>
          <p:cNvPr id="28" name="TextBox 27">
            <a:extLst>
              <a:ext uri="{FF2B5EF4-FFF2-40B4-BE49-F238E27FC236}">
                <a16:creationId xmlns:a16="http://schemas.microsoft.com/office/drawing/2014/main" id="{ECB071CB-690E-A567-AE2D-41FE8E355033}"/>
              </a:ext>
            </a:extLst>
          </p:cNvPr>
          <p:cNvSpPr txBox="1"/>
          <p:nvPr/>
        </p:nvSpPr>
        <p:spPr>
          <a:xfrm>
            <a:off x="9241865" y="1493341"/>
            <a:ext cx="1967205" cy="1231106"/>
          </a:xfrm>
          <a:prstGeom prst="rect">
            <a:avLst/>
          </a:prstGeom>
          <a:solidFill>
            <a:schemeClr val="accent1"/>
          </a:solidFill>
        </p:spPr>
        <p:txBody>
          <a:bodyPr wrap="none" rtlCol="0">
            <a:spAutoFit/>
          </a:bodyPr>
          <a:lstStyle/>
          <a:p>
            <a:pPr algn="ctr"/>
            <a:endParaRPr lang="en-AU" sz="1000" b="1" dirty="0">
              <a:solidFill>
                <a:srgbClr val="262626"/>
              </a:solidFill>
              <a:sym typeface="Viga"/>
            </a:endParaRPr>
          </a:p>
          <a:p>
            <a:pPr algn="ctr"/>
            <a:r>
              <a:rPr lang="en-AU" b="1" dirty="0">
                <a:solidFill>
                  <a:srgbClr val="262626"/>
                </a:solidFill>
                <a:sym typeface="Viga"/>
              </a:rPr>
              <a:t>Commonwealth </a:t>
            </a:r>
          </a:p>
          <a:p>
            <a:pPr algn="ctr"/>
            <a:r>
              <a:rPr lang="en-AU" b="1" dirty="0">
                <a:solidFill>
                  <a:srgbClr val="262626"/>
                </a:solidFill>
                <a:sym typeface="Viga"/>
              </a:rPr>
              <a:t>Jurisdiction</a:t>
            </a:r>
          </a:p>
          <a:p>
            <a:pPr algn="ctr"/>
            <a:r>
              <a:rPr lang="en-AU" dirty="0">
                <a:solidFill>
                  <a:srgbClr val="262626"/>
                </a:solidFill>
                <a:sym typeface="Viga"/>
              </a:rPr>
              <a:t>1</a:t>
            </a:r>
            <a:r>
              <a:rPr lang="en-AU" baseline="30000" dirty="0">
                <a:solidFill>
                  <a:srgbClr val="262626"/>
                </a:solidFill>
                <a:sym typeface="Viga"/>
              </a:rPr>
              <a:t>st</a:t>
            </a:r>
            <a:r>
              <a:rPr lang="en-AU" dirty="0">
                <a:solidFill>
                  <a:srgbClr val="262626"/>
                </a:solidFill>
                <a:sym typeface="Viga"/>
              </a:rPr>
              <a:t> April 2023</a:t>
            </a:r>
          </a:p>
          <a:p>
            <a:pPr algn="ctr"/>
            <a:endParaRPr lang="en-AU" sz="1000" dirty="0">
              <a:solidFill>
                <a:srgbClr val="262626"/>
              </a:solidFill>
            </a:endParaRPr>
          </a:p>
        </p:txBody>
      </p:sp>
    </p:spTree>
    <p:extLst>
      <p:ext uri="{BB962C8B-B14F-4D97-AF65-F5344CB8AC3E}">
        <p14:creationId xmlns:p14="http://schemas.microsoft.com/office/powerpoint/2010/main" val="338461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CC6DE89-7782-472B-3FF2-9876A42B3694}"/>
              </a:ext>
            </a:extLst>
          </p:cNvPr>
          <p:cNvSpPr>
            <a:spLocks noGrp="1"/>
          </p:cNvSpPr>
          <p:nvPr>
            <p:ph type="title"/>
          </p:nvPr>
        </p:nvSpPr>
        <p:spPr/>
        <p:txBody>
          <a:bodyPr>
            <a:normAutofit/>
          </a:bodyPr>
          <a:lstStyle/>
          <a:p>
            <a:r>
              <a:rPr lang="en-AU" dirty="0"/>
              <a:t>Beating Burnout</a:t>
            </a:r>
          </a:p>
        </p:txBody>
      </p:sp>
      <p:sp>
        <p:nvSpPr>
          <p:cNvPr id="3" name="TextBox 2">
            <a:extLst>
              <a:ext uri="{FF2B5EF4-FFF2-40B4-BE49-F238E27FC236}">
                <a16:creationId xmlns:a16="http://schemas.microsoft.com/office/drawing/2014/main" id="{18364DB1-67FE-6F25-CE30-858CF7CEDE0D}"/>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Mentimeter - Interactive Presentations">
                <a:extLst>
                  <a:ext uri="{FF2B5EF4-FFF2-40B4-BE49-F238E27FC236}">
                    <a16:creationId xmlns:a16="http://schemas.microsoft.com/office/drawing/2014/main" id="{8962D032-9971-67C2-1F0A-957A14BAF92C}"/>
                  </a:ext>
                </a:extLst>
              </p:cNvPr>
              <p:cNvGraphicFramePr>
                <a:graphicFrameLocks noGrp="1"/>
              </p:cNvGraphicFramePr>
              <p:nvPr>
                <p:extLst>
                  <p:ext uri="{D42A27DB-BD31-4B8C-83A1-F6EECF244321}">
                    <p14:modId xmlns:p14="http://schemas.microsoft.com/office/powerpoint/2010/main" val="3038786433"/>
                  </p:ext>
                </p:extLst>
              </p:nvPr>
            </p:nvGraphicFramePr>
            <p:xfrm>
              <a:off x="736598" y="82550"/>
              <a:ext cx="11264901" cy="66929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Mentimeter - Interactive Presentations">
                <a:extLst>
                  <a:ext uri="{FF2B5EF4-FFF2-40B4-BE49-F238E27FC236}">
                    <a16:creationId xmlns:a16="http://schemas.microsoft.com/office/drawing/2014/main" id="{8962D032-9971-67C2-1F0A-957A14BAF92C}"/>
                  </a:ext>
                </a:extLst>
              </p:cNvPr>
              <p:cNvPicPr>
                <a:picLocks noGrp="1" noRot="1" noChangeAspect="1" noMove="1" noResize="1" noEditPoints="1" noAdjustHandles="1" noChangeArrowheads="1" noChangeShapeType="1"/>
              </p:cNvPicPr>
              <p:nvPr/>
            </p:nvPicPr>
            <p:blipFill>
              <a:blip r:embed="rId4"/>
              <a:stretch>
                <a:fillRect/>
              </a:stretch>
            </p:blipFill>
            <p:spPr>
              <a:xfrm>
                <a:off x="736598" y="82550"/>
                <a:ext cx="11264901" cy="6692900"/>
              </a:xfrm>
              <a:prstGeom prst="rect">
                <a:avLst/>
              </a:prstGeom>
            </p:spPr>
          </p:pic>
        </mc:Fallback>
      </mc:AlternateContent>
    </p:spTree>
    <p:extLst>
      <p:ext uri="{BB962C8B-B14F-4D97-AF65-F5344CB8AC3E}">
        <p14:creationId xmlns:p14="http://schemas.microsoft.com/office/powerpoint/2010/main" val="902550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5E071CA-2DF7-9A9D-E4C4-08665BE7F75A}"/>
              </a:ext>
            </a:extLst>
          </p:cNvPr>
          <p:cNvGraphicFramePr/>
          <p:nvPr>
            <p:extLst>
              <p:ext uri="{D42A27DB-BD31-4B8C-83A1-F6EECF244321}">
                <p14:modId xmlns:p14="http://schemas.microsoft.com/office/powerpoint/2010/main" val="2777735712"/>
              </p:ext>
            </p:extLst>
          </p:nvPr>
        </p:nvGraphicFramePr>
        <p:xfrm>
          <a:off x="2032000" y="112731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E2839B1C-E4D0-E5BC-18A8-5314E6699190}"/>
              </a:ext>
            </a:extLst>
          </p:cNvPr>
          <p:cNvGraphicFramePr/>
          <p:nvPr>
            <p:extLst>
              <p:ext uri="{D42A27DB-BD31-4B8C-83A1-F6EECF244321}">
                <p14:modId xmlns:p14="http://schemas.microsoft.com/office/powerpoint/2010/main" val="2929674572"/>
              </p:ext>
            </p:extLst>
          </p:nvPr>
        </p:nvGraphicFramePr>
        <p:xfrm>
          <a:off x="2032000" y="1115195"/>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itle 12">
            <a:extLst>
              <a:ext uri="{FF2B5EF4-FFF2-40B4-BE49-F238E27FC236}">
                <a16:creationId xmlns:a16="http://schemas.microsoft.com/office/drawing/2014/main" id="{3CC6DE89-7782-472B-3FF2-9876A42B3694}"/>
              </a:ext>
            </a:extLst>
          </p:cNvPr>
          <p:cNvSpPr>
            <a:spLocks noGrp="1"/>
          </p:cNvSpPr>
          <p:nvPr>
            <p:ph type="title"/>
          </p:nvPr>
        </p:nvSpPr>
        <p:spPr>
          <a:xfrm>
            <a:off x="939456" y="312019"/>
            <a:ext cx="10770703" cy="748058"/>
          </a:xfrm>
        </p:spPr>
        <p:txBody>
          <a:bodyPr>
            <a:normAutofit/>
          </a:bodyPr>
          <a:lstStyle/>
          <a:p>
            <a:r>
              <a:rPr lang="en-AU" dirty="0"/>
              <a:t>Beating Burnout</a:t>
            </a:r>
          </a:p>
        </p:txBody>
      </p:sp>
      <p:sp>
        <p:nvSpPr>
          <p:cNvPr id="3" name="TextBox 2">
            <a:extLst>
              <a:ext uri="{FF2B5EF4-FFF2-40B4-BE49-F238E27FC236}">
                <a16:creationId xmlns:a16="http://schemas.microsoft.com/office/drawing/2014/main" id="{18364DB1-67FE-6F25-CE30-858CF7CEDE0D}"/>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Tree>
    <p:extLst>
      <p:ext uri="{BB962C8B-B14F-4D97-AF65-F5344CB8AC3E}">
        <p14:creationId xmlns:p14="http://schemas.microsoft.com/office/powerpoint/2010/main" val="307107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975C-3CDE-6273-9D18-5E5668631149}"/>
              </a:ext>
            </a:extLst>
          </p:cNvPr>
          <p:cNvSpPr>
            <a:spLocks noGrp="1"/>
          </p:cNvSpPr>
          <p:nvPr>
            <p:ph type="title"/>
          </p:nvPr>
        </p:nvSpPr>
        <p:spPr/>
        <p:txBody>
          <a:bodyPr/>
          <a:lstStyle/>
          <a:p>
            <a:r>
              <a:rPr lang="en-US" dirty="0"/>
              <a:t>Beating Burnout </a:t>
            </a:r>
          </a:p>
        </p:txBody>
      </p:sp>
      <p:pic>
        <p:nvPicPr>
          <p:cNvPr id="4" name="Picture 3">
            <a:extLst>
              <a:ext uri="{FF2B5EF4-FFF2-40B4-BE49-F238E27FC236}">
                <a16:creationId xmlns:a16="http://schemas.microsoft.com/office/drawing/2014/main" id="{EA7B09C7-CFF4-5AC9-611F-EBFCB6162974}"/>
              </a:ext>
            </a:extLst>
          </p:cNvPr>
          <p:cNvPicPr>
            <a:picLocks noChangeAspect="1"/>
          </p:cNvPicPr>
          <p:nvPr/>
        </p:nvPicPr>
        <p:blipFill>
          <a:blip r:embed="rId2"/>
          <a:stretch>
            <a:fillRect/>
          </a:stretch>
        </p:blipFill>
        <p:spPr>
          <a:xfrm>
            <a:off x="675237" y="1947541"/>
            <a:ext cx="11096625" cy="3400425"/>
          </a:xfrm>
          <a:prstGeom prst="rect">
            <a:avLst/>
          </a:prstGeom>
        </p:spPr>
      </p:pic>
    </p:spTree>
    <p:extLst>
      <p:ext uri="{BB962C8B-B14F-4D97-AF65-F5344CB8AC3E}">
        <p14:creationId xmlns:p14="http://schemas.microsoft.com/office/powerpoint/2010/main" val="693945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55AB33-2453-15C4-FDF7-48314F897810}"/>
              </a:ext>
            </a:extLst>
          </p:cNvPr>
          <p:cNvGrpSpPr/>
          <p:nvPr/>
        </p:nvGrpSpPr>
        <p:grpSpPr>
          <a:xfrm>
            <a:off x="838199" y="1282738"/>
            <a:ext cx="11166102" cy="5426617"/>
            <a:chOff x="2094561" y="1827674"/>
            <a:chExt cx="9669109" cy="4762503"/>
          </a:xfrm>
        </p:grpSpPr>
        <p:grpSp>
          <p:nvGrpSpPr>
            <p:cNvPr id="6" name="Group 5">
              <a:extLst>
                <a:ext uri="{FF2B5EF4-FFF2-40B4-BE49-F238E27FC236}">
                  <a16:creationId xmlns:a16="http://schemas.microsoft.com/office/drawing/2014/main" id="{1A0B36BF-2A34-D01E-80FD-A45762C50A72}"/>
                </a:ext>
              </a:extLst>
            </p:cNvPr>
            <p:cNvGrpSpPr/>
            <p:nvPr/>
          </p:nvGrpSpPr>
          <p:grpSpPr>
            <a:xfrm>
              <a:off x="2094561" y="1827674"/>
              <a:ext cx="7245525" cy="4762503"/>
              <a:chOff x="2094561" y="1827674"/>
              <a:chExt cx="7245525" cy="4762503"/>
            </a:xfrm>
          </p:grpSpPr>
          <p:sp>
            <p:nvSpPr>
              <p:cNvPr id="3" name="Rectangle 2">
                <a:extLst>
                  <a:ext uri="{FF2B5EF4-FFF2-40B4-BE49-F238E27FC236}">
                    <a16:creationId xmlns:a16="http://schemas.microsoft.com/office/drawing/2014/main" id="{CDBFA66E-570C-41EF-A616-A355FE9423A8}"/>
                  </a:ext>
                </a:extLst>
              </p:cNvPr>
              <p:cNvSpPr/>
              <p:nvPr/>
            </p:nvSpPr>
            <p:spPr>
              <a:xfrm>
                <a:off x="2094561" y="1847263"/>
                <a:ext cx="2309305" cy="4741801"/>
              </a:xfrm>
              <a:prstGeom prst="rect">
                <a:avLst/>
              </a:prstGeom>
              <a:solidFill>
                <a:srgbClr val="019739">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Rectangle 26">
                <a:extLst>
                  <a:ext uri="{FF2B5EF4-FFF2-40B4-BE49-F238E27FC236}">
                    <a16:creationId xmlns:a16="http://schemas.microsoft.com/office/drawing/2014/main" id="{9C5003D0-E570-4669-A619-EDBF4C5D74CF}"/>
                  </a:ext>
                </a:extLst>
              </p:cNvPr>
              <p:cNvSpPr/>
              <p:nvPr/>
            </p:nvSpPr>
            <p:spPr>
              <a:xfrm>
                <a:off x="4468616" y="1827674"/>
                <a:ext cx="2431122" cy="4741801"/>
              </a:xfrm>
              <a:prstGeom prst="rect">
                <a:avLst/>
              </a:prstGeom>
              <a:solidFill>
                <a:srgbClr val="F9E91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129F4C7A-718C-4CDC-BA31-739DD04E35F7}"/>
                  </a:ext>
                </a:extLst>
              </p:cNvPr>
              <p:cNvSpPr/>
              <p:nvPr/>
            </p:nvSpPr>
            <p:spPr>
              <a:xfrm>
                <a:off x="6947547" y="1848376"/>
                <a:ext cx="2392539" cy="4741801"/>
              </a:xfrm>
              <a:prstGeom prst="rect">
                <a:avLst/>
              </a:prstGeom>
              <a:solidFill>
                <a:srgbClr val="F09001">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29" name="Rectangle 28">
              <a:extLst>
                <a:ext uri="{FF2B5EF4-FFF2-40B4-BE49-F238E27FC236}">
                  <a16:creationId xmlns:a16="http://schemas.microsoft.com/office/drawing/2014/main" id="{1622D5D9-B39E-4DE5-85FA-DF7866530138}"/>
                </a:ext>
              </a:extLst>
            </p:cNvPr>
            <p:cNvSpPr/>
            <p:nvPr/>
          </p:nvSpPr>
          <p:spPr>
            <a:xfrm>
              <a:off x="9352807" y="1847261"/>
              <a:ext cx="2410863" cy="4741801"/>
            </a:xfrm>
            <a:prstGeom prst="rect">
              <a:avLst/>
            </a:prstGeom>
            <a:solidFill>
              <a:srgbClr val="E3342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aphicFrame>
        <p:nvGraphicFramePr>
          <p:cNvPr id="4" name="Diagram 3">
            <a:extLst>
              <a:ext uri="{FF2B5EF4-FFF2-40B4-BE49-F238E27FC236}">
                <a16:creationId xmlns:a16="http://schemas.microsoft.com/office/drawing/2014/main" id="{3F8E76D5-8009-4686-516A-8CE09E03053B}"/>
              </a:ext>
            </a:extLst>
          </p:cNvPr>
          <p:cNvGraphicFramePr/>
          <p:nvPr>
            <p:extLst>
              <p:ext uri="{D42A27DB-BD31-4B8C-83A1-F6EECF244321}">
                <p14:modId xmlns:p14="http://schemas.microsoft.com/office/powerpoint/2010/main" val="1294513599"/>
              </p:ext>
            </p:extLst>
          </p:nvPr>
        </p:nvGraphicFramePr>
        <p:xfrm>
          <a:off x="876401" y="1508278"/>
          <a:ext cx="11166102" cy="469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4DDD4C93-E3C4-3007-4D4B-F8B14F51FC0B}"/>
              </a:ext>
            </a:extLst>
          </p:cNvPr>
          <p:cNvSpPr>
            <a:spLocks noGrp="1"/>
          </p:cNvSpPr>
          <p:nvPr>
            <p:ph type="title" idx="4294967295"/>
          </p:nvPr>
        </p:nvSpPr>
        <p:spPr>
          <a:xfrm>
            <a:off x="859484" y="172234"/>
            <a:ext cx="11353800" cy="749300"/>
          </a:xfrm>
        </p:spPr>
        <p:txBody>
          <a:bodyPr>
            <a:noAutofit/>
          </a:bodyPr>
          <a:lstStyle/>
          <a:p>
            <a:r>
              <a:rPr lang="en-US" dirty="0">
                <a:solidFill>
                  <a:schemeClr val="tx1"/>
                </a:solidFill>
                <a:latin typeface="+mj-lt"/>
                <a:ea typeface="Viga"/>
                <a:cs typeface="Viga"/>
                <a:sym typeface="Viga"/>
              </a:rPr>
              <a:t>MHW Strategic </a:t>
            </a:r>
            <a:r>
              <a:rPr lang="en-US" dirty="0">
                <a:latin typeface="+mj-lt"/>
                <a:ea typeface="Viga"/>
                <a:cs typeface="Viga"/>
                <a:sym typeface="Viga"/>
              </a:rPr>
              <a:t>P</a:t>
            </a:r>
            <a:r>
              <a:rPr lang="en-US" dirty="0">
                <a:solidFill>
                  <a:schemeClr val="tx1"/>
                </a:solidFill>
                <a:latin typeface="+mj-lt"/>
                <a:ea typeface="Viga"/>
                <a:cs typeface="Viga"/>
                <a:sym typeface="Viga"/>
              </a:rPr>
              <a:t>lan</a:t>
            </a:r>
            <a:endParaRPr lang="en-AU" dirty="0">
              <a:solidFill>
                <a:schemeClr val="tx1"/>
              </a:solidFill>
            </a:endParaRPr>
          </a:p>
        </p:txBody>
      </p:sp>
      <p:sp>
        <p:nvSpPr>
          <p:cNvPr id="7" name="Rounded Rectangle 12">
            <a:extLst>
              <a:ext uri="{FF2B5EF4-FFF2-40B4-BE49-F238E27FC236}">
                <a16:creationId xmlns:a16="http://schemas.microsoft.com/office/drawing/2014/main" id="{29914DB3-BA48-3368-79A6-3487A4E9CEE8}"/>
              </a:ext>
            </a:extLst>
          </p:cNvPr>
          <p:cNvSpPr>
            <a:spLocks/>
          </p:cNvSpPr>
          <p:nvPr/>
        </p:nvSpPr>
        <p:spPr>
          <a:xfrm>
            <a:off x="6459452" y="908711"/>
            <a:ext cx="2738052" cy="748058"/>
          </a:xfrm>
          <a:prstGeom prst="roundRect">
            <a:avLst>
              <a:gd name="adj" fmla="val 23811"/>
            </a:avLst>
          </a:prstGeom>
          <a:solidFill>
            <a:srgbClr val="F19001"/>
          </a:solidFill>
          <a:ln w="952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defTabSz="409230">
              <a:defRPr/>
            </a:pPr>
            <a:r>
              <a:rPr lang="en-AU" sz="1500" b="1">
                <a:solidFill>
                  <a:srgbClr val="060000"/>
                </a:solidFill>
                <a:latin typeface="Arial" panose="020B0604020202020204"/>
                <a:cs typeface="Times New Roman" panose="02020603050405020304" pitchFamily="18" charset="0"/>
              </a:rPr>
              <a:t>Control Risk</a:t>
            </a:r>
          </a:p>
        </p:txBody>
      </p:sp>
      <p:sp>
        <p:nvSpPr>
          <p:cNvPr id="9" name="Rounded Rectangle 12">
            <a:extLst>
              <a:ext uri="{FF2B5EF4-FFF2-40B4-BE49-F238E27FC236}">
                <a16:creationId xmlns:a16="http://schemas.microsoft.com/office/drawing/2014/main" id="{08DF0C8F-0D60-63B7-3B8C-75CA0647217C}"/>
              </a:ext>
            </a:extLst>
          </p:cNvPr>
          <p:cNvSpPr>
            <a:spLocks/>
          </p:cNvSpPr>
          <p:nvPr/>
        </p:nvSpPr>
        <p:spPr>
          <a:xfrm>
            <a:off x="838200" y="908711"/>
            <a:ext cx="2649148" cy="748057"/>
          </a:xfrm>
          <a:prstGeom prst="roundRect">
            <a:avLst>
              <a:gd name="adj" fmla="val 26668"/>
            </a:avLst>
          </a:prstGeom>
          <a:solidFill>
            <a:srgbClr val="019839"/>
          </a:solidFill>
          <a:ln w="952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defTabSz="409230">
              <a:defRPr/>
            </a:pPr>
            <a:r>
              <a:rPr lang="en-AU" sz="1500" b="1" dirty="0">
                <a:solidFill>
                  <a:srgbClr val="060000"/>
                </a:solidFill>
                <a:latin typeface="Arial" panose="020B0604020202020204"/>
                <a:cs typeface="Times New Roman" panose="02020603050405020304" pitchFamily="18" charset="0"/>
              </a:rPr>
              <a:t>Lead for Wellbeing</a:t>
            </a:r>
          </a:p>
        </p:txBody>
      </p:sp>
      <p:sp>
        <p:nvSpPr>
          <p:cNvPr id="10" name="Rounded Rectangle 12">
            <a:extLst>
              <a:ext uri="{FF2B5EF4-FFF2-40B4-BE49-F238E27FC236}">
                <a16:creationId xmlns:a16="http://schemas.microsoft.com/office/drawing/2014/main" id="{639C9CF3-9BF3-9386-8F96-E990C409F90E}"/>
              </a:ext>
            </a:extLst>
          </p:cNvPr>
          <p:cNvSpPr>
            <a:spLocks/>
          </p:cNvSpPr>
          <p:nvPr/>
        </p:nvSpPr>
        <p:spPr>
          <a:xfrm>
            <a:off x="9277620" y="904511"/>
            <a:ext cx="2726682" cy="748057"/>
          </a:xfrm>
          <a:prstGeom prst="roundRect">
            <a:avLst>
              <a:gd name="adj" fmla="val 26668"/>
            </a:avLst>
          </a:prstGeom>
          <a:solidFill>
            <a:srgbClr val="ED1C24"/>
          </a:solidFill>
          <a:ln w="952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defTabSz="409230">
              <a:defRPr/>
            </a:pPr>
            <a:r>
              <a:rPr lang="en-AU" sz="1500" b="1" dirty="0">
                <a:solidFill>
                  <a:srgbClr val="060000"/>
                </a:solidFill>
                <a:latin typeface="Arial" panose="020B0604020202020204"/>
                <a:cs typeface="Times New Roman" panose="02020603050405020304" pitchFamily="18" charset="0"/>
              </a:rPr>
              <a:t>Support Pathways</a:t>
            </a:r>
            <a:endParaRPr lang="en-AU" sz="1500" dirty="0">
              <a:solidFill>
                <a:srgbClr val="060000"/>
              </a:solidFill>
              <a:latin typeface="Arial" panose="020B0604020202020204"/>
              <a:cs typeface="Times New Roman" panose="02020603050405020304" pitchFamily="18" charset="0"/>
            </a:endParaRPr>
          </a:p>
        </p:txBody>
      </p:sp>
      <p:sp>
        <p:nvSpPr>
          <p:cNvPr id="11" name="Rounded Rectangle 12">
            <a:extLst>
              <a:ext uri="{FF2B5EF4-FFF2-40B4-BE49-F238E27FC236}">
                <a16:creationId xmlns:a16="http://schemas.microsoft.com/office/drawing/2014/main" id="{0C6837A2-6A01-852E-EE98-7073160D9BB4}"/>
              </a:ext>
            </a:extLst>
          </p:cNvPr>
          <p:cNvSpPr>
            <a:spLocks/>
          </p:cNvSpPr>
          <p:nvPr/>
        </p:nvSpPr>
        <p:spPr>
          <a:xfrm>
            <a:off x="3571822" y="908711"/>
            <a:ext cx="2792823" cy="748057"/>
          </a:xfrm>
          <a:prstGeom prst="roundRect">
            <a:avLst>
              <a:gd name="adj" fmla="val 25240"/>
            </a:avLst>
          </a:prstGeom>
          <a:solidFill>
            <a:srgbClr val="FAE91A"/>
          </a:solidFill>
          <a:ln w="9525"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algn="ctr" defTabSz="409230">
              <a:defRPr/>
            </a:pPr>
            <a:r>
              <a:rPr lang="en-AU" sz="1500" b="1" dirty="0">
                <a:solidFill>
                  <a:srgbClr val="060000"/>
                </a:solidFill>
                <a:latin typeface="Arial" panose="020B0604020202020204"/>
                <a:ea typeface="Times New Roman" panose="02020603050405020304" pitchFamily="18" charset="0"/>
                <a:cs typeface="Times New Roman" panose="02020603050405020304" pitchFamily="18" charset="0"/>
              </a:rPr>
              <a:t>Engage &amp; Identify </a:t>
            </a:r>
          </a:p>
        </p:txBody>
      </p:sp>
      <p:sp>
        <p:nvSpPr>
          <p:cNvPr id="13" name="Rounded Rectangle 11">
            <a:extLst>
              <a:ext uri="{FF2B5EF4-FFF2-40B4-BE49-F238E27FC236}">
                <a16:creationId xmlns:a16="http://schemas.microsoft.com/office/drawing/2014/main" id="{F6E5F18A-37A1-9795-EBE3-68A546ADA325}"/>
              </a:ext>
            </a:extLst>
          </p:cNvPr>
          <p:cNvSpPr>
            <a:spLocks/>
          </p:cNvSpPr>
          <p:nvPr/>
        </p:nvSpPr>
        <p:spPr>
          <a:xfrm>
            <a:off x="6438166" y="6120403"/>
            <a:ext cx="2746040" cy="649490"/>
          </a:xfrm>
          <a:prstGeom prst="roundRect">
            <a:avLst/>
          </a:prstGeom>
          <a:solidFill>
            <a:srgbClr val="FFC000"/>
          </a:solidFill>
          <a:ln w="6350" cap="flat" cmpd="sng" algn="ctr">
            <a:solidFill>
              <a:srgbClr val="4A6A65"/>
            </a:solidFill>
            <a:prstDash val="solid"/>
            <a:miter lim="800000"/>
          </a:ln>
          <a:effectLst>
            <a:outerShdw blurRad="50800" dist="38100" dir="5400000" algn="t" rotWithShape="0">
              <a:prstClr val="black">
                <a:alpha val="40000"/>
              </a:prstClr>
            </a:outerShdw>
          </a:effectLst>
        </p:spPr>
        <p:txBody>
          <a:bodyPr wrap="square" rtlCol="0" anchor="ctr"/>
          <a:lstStyle/>
          <a:p>
            <a:pPr marL="66675" indent="-66675" defTabSz="409230">
              <a:buFont typeface="Arial" panose="020B0604020202020204" pitchFamily="34" charset="0"/>
              <a:buChar char="•"/>
              <a:defRPr/>
            </a:pPr>
            <a:r>
              <a:rPr lang="en-AU" sz="1150" kern="0" dirty="0">
                <a:solidFill>
                  <a:srgbClr val="000000"/>
                </a:solidFill>
                <a:latin typeface="Arial" panose="020B0604020202020204"/>
                <a:ea typeface="Times New Roman" panose="02020603050405020304" pitchFamily="18" charset="0"/>
                <a:cs typeface="Times New Roman" panose="02020603050405020304" pitchFamily="18" charset="0"/>
              </a:rPr>
              <a:t>Critical Control Plans in Place</a:t>
            </a:r>
          </a:p>
          <a:p>
            <a:pPr marL="66675" indent="-66675" defTabSz="409230">
              <a:buFont typeface="Arial" panose="020B0604020202020204" pitchFamily="34" charset="0"/>
              <a:buChar char="•"/>
              <a:defRPr/>
            </a:pPr>
            <a:r>
              <a:rPr lang="en-AU" sz="1150" kern="0" dirty="0">
                <a:solidFill>
                  <a:srgbClr val="000000"/>
                </a:solidFill>
                <a:latin typeface="Arial" panose="020B0604020202020204"/>
                <a:ea typeface="Times New Roman" panose="02020603050405020304" pitchFamily="18" charset="0"/>
                <a:cs typeface="Times New Roman" panose="02020603050405020304" pitchFamily="18" charset="0"/>
              </a:rPr>
              <a:t>Controls implemented to reduce Risk</a:t>
            </a:r>
            <a:endParaRPr lang="en-AU" sz="1150" kern="0" dirty="0">
              <a:solidFill>
                <a:srgbClr val="000000"/>
              </a:solidFill>
              <a:latin typeface="Arial" panose="020B0604020202020204"/>
              <a:ea typeface="Times New Roman" panose="02020603050405020304" pitchFamily="18" charset="0"/>
            </a:endParaRPr>
          </a:p>
        </p:txBody>
      </p:sp>
      <p:sp>
        <p:nvSpPr>
          <p:cNvPr id="14" name="Rounded Rectangle 11">
            <a:extLst>
              <a:ext uri="{FF2B5EF4-FFF2-40B4-BE49-F238E27FC236}">
                <a16:creationId xmlns:a16="http://schemas.microsoft.com/office/drawing/2014/main" id="{1EEAC351-046A-DE09-F6CD-A3E6323C6EBB}"/>
              </a:ext>
            </a:extLst>
          </p:cNvPr>
          <p:cNvSpPr>
            <a:spLocks/>
          </p:cNvSpPr>
          <p:nvPr/>
        </p:nvSpPr>
        <p:spPr>
          <a:xfrm>
            <a:off x="3613466" y="6120405"/>
            <a:ext cx="2729894" cy="649488"/>
          </a:xfrm>
          <a:prstGeom prst="roundRect">
            <a:avLst/>
          </a:prstGeom>
          <a:solidFill>
            <a:srgbClr val="FFFF00"/>
          </a:solidFill>
          <a:ln w="6350" cap="flat" cmpd="sng" algn="ctr">
            <a:solidFill>
              <a:srgbClr val="4A6A65"/>
            </a:solidFill>
            <a:prstDash val="solid"/>
            <a:miter lim="800000"/>
          </a:ln>
          <a:effectLst>
            <a:outerShdw blurRad="50800" dist="38100" dir="5400000" algn="t" rotWithShape="0">
              <a:prstClr val="black">
                <a:alpha val="40000"/>
              </a:prstClr>
            </a:outerShdw>
          </a:effectLst>
        </p:spPr>
        <p:txBody>
          <a:bodyPr wrap="square" rtlCol="0" anchor="ctr"/>
          <a:lstStyle/>
          <a:p>
            <a:pPr marL="66675" indent="-66675" defTabSz="409230">
              <a:buFont typeface="Arial" panose="020B0604020202020204" pitchFamily="34" charset="0"/>
              <a:buChar char="•"/>
              <a:defRPr/>
            </a:pPr>
            <a:r>
              <a:rPr lang="en-AU" sz="1100" kern="0" dirty="0">
                <a:solidFill>
                  <a:srgbClr val="000000"/>
                </a:solidFill>
                <a:latin typeface="Arial" panose="020B0604020202020204"/>
                <a:ea typeface="Times New Roman" panose="02020603050405020304" pitchFamily="18" charset="0"/>
                <a:cs typeface="Times New Roman" panose="02020603050405020304" pitchFamily="18" charset="0"/>
              </a:rPr>
              <a:t>Team/Site action plans in place</a:t>
            </a:r>
          </a:p>
          <a:p>
            <a:pPr marL="66675" indent="-66675" defTabSz="409230">
              <a:buFont typeface="Arial" panose="020B0604020202020204" pitchFamily="34" charset="0"/>
              <a:buChar char="•"/>
              <a:defRPr/>
            </a:pPr>
            <a:r>
              <a:rPr lang="en-AU" sz="1100" kern="0" dirty="0">
                <a:solidFill>
                  <a:srgbClr val="000000"/>
                </a:solidFill>
                <a:latin typeface="Arial" panose="020B0604020202020204"/>
                <a:ea typeface="Times New Roman" panose="02020603050405020304" pitchFamily="18" charset="0"/>
                <a:cs typeface="Times New Roman" panose="02020603050405020304" pitchFamily="18" charset="0"/>
              </a:rPr>
              <a:t>Hazard reporting rates</a:t>
            </a:r>
          </a:p>
          <a:p>
            <a:pPr marL="66675" indent="-66675" defTabSz="409230">
              <a:buFont typeface="Arial" panose="020B0604020202020204" pitchFamily="34" charset="0"/>
              <a:buChar char="•"/>
              <a:defRPr/>
            </a:pPr>
            <a:r>
              <a:rPr lang="en-AU" sz="1100" kern="0" dirty="0">
                <a:solidFill>
                  <a:srgbClr val="000000"/>
                </a:solidFill>
                <a:latin typeface="Arial" panose="020B0604020202020204"/>
                <a:ea typeface="Times New Roman" panose="02020603050405020304" pitchFamily="18" charset="0"/>
                <a:cs typeface="Times New Roman" panose="02020603050405020304" pitchFamily="18" charset="0"/>
              </a:rPr>
              <a:t>Program Participation Rates</a:t>
            </a:r>
            <a:endParaRPr lang="en-AU" sz="1100" kern="0" dirty="0">
              <a:solidFill>
                <a:srgbClr val="000000"/>
              </a:solidFill>
              <a:latin typeface="Arial" panose="020B0604020202020204"/>
              <a:ea typeface="Times New Roman" panose="02020603050405020304" pitchFamily="18" charset="0"/>
            </a:endParaRPr>
          </a:p>
        </p:txBody>
      </p:sp>
      <p:sp>
        <p:nvSpPr>
          <p:cNvPr id="15" name="Rounded Rectangle 11">
            <a:extLst>
              <a:ext uri="{FF2B5EF4-FFF2-40B4-BE49-F238E27FC236}">
                <a16:creationId xmlns:a16="http://schemas.microsoft.com/office/drawing/2014/main" id="{6188B36C-4700-FDE2-7B4D-B3D2D249F51C}"/>
              </a:ext>
            </a:extLst>
          </p:cNvPr>
          <p:cNvSpPr>
            <a:spLocks/>
          </p:cNvSpPr>
          <p:nvPr/>
        </p:nvSpPr>
        <p:spPr>
          <a:xfrm>
            <a:off x="9321225" y="6120404"/>
            <a:ext cx="2661790" cy="625900"/>
          </a:xfrm>
          <a:prstGeom prst="roundRect">
            <a:avLst/>
          </a:prstGeom>
          <a:solidFill>
            <a:srgbClr val="FF0000"/>
          </a:solidFill>
          <a:ln w="6350" cap="flat" cmpd="sng" algn="ctr">
            <a:solidFill>
              <a:srgbClr val="4A6A65"/>
            </a:solidFill>
            <a:prstDash val="solid"/>
            <a:miter lim="800000"/>
          </a:ln>
          <a:effectLst>
            <a:outerShdw blurRad="50800" dist="38100" dir="5400000" algn="t" rotWithShape="0">
              <a:prstClr val="black">
                <a:alpha val="40000"/>
              </a:prstClr>
            </a:outerShdw>
          </a:effectLst>
        </p:spPr>
        <p:txBody>
          <a:bodyPr wrap="square" rtlCol="0" anchor="ctr"/>
          <a:lstStyle/>
          <a:p>
            <a:pPr marL="66675" indent="-66675" defTabSz="409230">
              <a:buFont typeface="Arial" panose="020B0604020202020204" pitchFamily="34" charset="0"/>
              <a:buChar char="•"/>
              <a:defRPr/>
            </a:pPr>
            <a:r>
              <a:rPr lang="en-AU" sz="1200" kern="0" dirty="0">
                <a:solidFill>
                  <a:srgbClr val="000000"/>
                </a:solidFill>
                <a:latin typeface="Arial" panose="020B0604020202020204"/>
                <a:ea typeface="Times New Roman" panose="02020603050405020304" pitchFamily="18" charset="0"/>
                <a:cs typeface="Times New Roman" panose="02020603050405020304" pitchFamily="18" charset="0"/>
              </a:rPr>
              <a:t>RTW Success Rates</a:t>
            </a:r>
          </a:p>
          <a:p>
            <a:pPr marL="66675" indent="-66675" defTabSz="409230">
              <a:buFont typeface="Arial" panose="020B0604020202020204" pitchFamily="34" charset="0"/>
              <a:buChar char="•"/>
              <a:defRPr/>
            </a:pPr>
            <a:r>
              <a:rPr lang="en-AU" sz="1200" kern="0" dirty="0">
                <a:solidFill>
                  <a:srgbClr val="000000"/>
                </a:solidFill>
                <a:latin typeface="Arial" panose="020B0604020202020204"/>
                <a:ea typeface="Times New Roman" panose="02020603050405020304" pitchFamily="18" charset="0"/>
                <a:cs typeface="Times New Roman" panose="02020603050405020304" pitchFamily="18" charset="0"/>
              </a:rPr>
              <a:t>EAP, Peer Support Usage</a:t>
            </a:r>
            <a:endParaRPr lang="en-AU" sz="1200" kern="0" dirty="0">
              <a:solidFill>
                <a:srgbClr val="000000"/>
              </a:solidFill>
              <a:latin typeface="Arial" panose="020B0604020202020204"/>
              <a:ea typeface="Times New Roman" panose="02020603050405020304" pitchFamily="18" charset="0"/>
            </a:endParaRPr>
          </a:p>
        </p:txBody>
      </p:sp>
      <p:sp>
        <p:nvSpPr>
          <p:cNvPr id="16" name="Rounded Rectangle 11">
            <a:extLst>
              <a:ext uri="{FF2B5EF4-FFF2-40B4-BE49-F238E27FC236}">
                <a16:creationId xmlns:a16="http://schemas.microsoft.com/office/drawing/2014/main" id="{94079290-17FA-9FAF-ED54-B86D6A2E5200}"/>
              </a:ext>
            </a:extLst>
          </p:cNvPr>
          <p:cNvSpPr>
            <a:spLocks/>
          </p:cNvSpPr>
          <p:nvPr/>
        </p:nvSpPr>
        <p:spPr>
          <a:xfrm>
            <a:off x="838198" y="6120404"/>
            <a:ext cx="2627864" cy="649490"/>
          </a:xfrm>
          <a:prstGeom prst="roundRect">
            <a:avLst/>
          </a:prstGeom>
          <a:solidFill>
            <a:srgbClr val="00B050"/>
          </a:solidFill>
          <a:ln w="6350" cap="flat" cmpd="sng" algn="ctr">
            <a:solidFill>
              <a:srgbClr val="4A6A65"/>
            </a:solidFill>
            <a:prstDash val="solid"/>
            <a:miter lim="800000"/>
          </a:ln>
          <a:effectLst>
            <a:outerShdw blurRad="50800" dist="38100" dir="5400000" algn="t" rotWithShape="0">
              <a:prstClr val="black">
                <a:alpha val="40000"/>
              </a:prstClr>
            </a:outerShdw>
          </a:effectLst>
        </p:spPr>
        <p:txBody>
          <a:bodyPr wrap="square" rtlCol="0" anchor="ctr"/>
          <a:lstStyle/>
          <a:p>
            <a:pPr marL="66675" indent="-66675" defTabSz="409230">
              <a:buFont typeface="Arial" panose="020B0604020202020204" pitchFamily="34" charset="0"/>
              <a:buChar char="•"/>
              <a:defRPr/>
            </a:pPr>
            <a:r>
              <a:rPr lang="en-AU" sz="1200" kern="0" dirty="0">
                <a:solidFill>
                  <a:srgbClr val="000000"/>
                </a:solidFill>
                <a:latin typeface="Arial" panose="020B0604020202020204"/>
                <a:ea typeface="Times New Roman" panose="02020603050405020304" pitchFamily="18" charset="0"/>
                <a:cs typeface="Times New Roman" panose="02020603050405020304" pitchFamily="18" charset="0"/>
              </a:rPr>
              <a:t>Mental Health Index Score</a:t>
            </a:r>
          </a:p>
          <a:p>
            <a:pPr marL="66675" indent="-66675" defTabSz="409230">
              <a:buFont typeface="Arial" panose="020B0604020202020204" pitchFamily="34" charset="0"/>
              <a:buChar char="•"/>
              <a:defRPr/>
            </a:pPr>
            <a:r>
              <a:rPr lang="en-AU" sz="1200" kern="0" dirty="0">
                <a:solidFill>
                  <a:srgbClr val="000000"/>
                </a:solidFill>
                <a:latin typeface="Arial" panose="020B0604020202020204"/>
                <a:ea typeface="Times New Roman" panose="02020603050405020304" pitchFamily="18" charset="0"/>
                <a:cs typeface="Times New Roman" panose="02020603050405020304" pitchFamily="18" charset="0"/>
              </a:rPr>
              <a:t>KPI’s in management development plans</a:t>
            </a:r>
            <a:endParaRPr lang="en-AU" sz="1200" kern="0" dirty="0">
              <a:solidFill>
                <a:srgbClr val="000000"/>
              </a:solidFill>
              <a:latin typeface="Arial" panose="020B0604020202020204"/>
              <a:ea typeface="Times New Roman" panose="02020603050405020304" pitchFamily="18" charset="0"/>
            </a:endParaRPr>
          </a:p>
        </p:txBody>
      </p:sp>
    </p:spTree>
    <p:extLst>
      <p:ext uri="{BB962C8B-B14F-4D97-AF65-F5344CB8AC3E}">
        <p14:creationId xmlns:p14="http://schemas.microsoft.com/office/powerpoint/2010/main" val="414877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2F1D84-B980-497F-9441-AA2C85E16B39}"/>
              </a:ext>
            </a:extLst>
          </p:cNvPr>
          <p:cNvSpPr>
            <a:spLocks noGrp="1"/>
          </p:cNvSpPr>
          <p:nvPr>
            <p:ph type="title"/>
          </p:nvPr>
        </p:nvSpPr>
        <p:spPr/>
        <p:txBody>
          <a:bodyPr>
            <a:noAutofit/>
          </a:bodyPr>
          <a:lstStyle/>
          <a:p>
            <a:r>
              <a:rPr lang="en-AU" dirty="0">
                <a:solidFill>
                  <a:schemeClr val="tx1"/>
                </a:solidFill>
                <a:ea typeface="+mn-ea"/>
              </a:rPr>
              <a:t>A Call to Action</a:t>
            </a:r>
            <a:br>
              <a:rPr lang="en-AU" dirty="0">
                <a:solidFill>
                  <a:schemeClr val="tx1"/>
                </a:solidFill>
                <a:ea typeface="+mn-ea"/>
              </a:rPr>
            </a:br>
            <a:endParaRPr lang="en-AU" dirty="0">
              <a:solidFill>
                <a:schemeClr val="tx1"/>
              </a:solidFill>
            </a:endParaRPr>
          </a:p>
        </p:txBody>
      </p:sp>
      <p:sp>
        <p:nvSpPr>
          <p:cNvPr id="3" name="Content Placeholder 2">
            <a:extLst>
              <a:ext uri="{FF2B5EF4-FFF2-40B4-BE49-F238E27FC236}">
                <a16:creationId xmlns:a16="http://schemas.microsoft.com/office/drawing/2014/main" id="{354710C8-B77A-4A03-A394-591844304FC5}"/>
              </a:ext>
            </a:extLst>
          </p:cNvPr>
          <p:cNvSpPr>
            <a:spLocks noGrp="1"/>
          </p:cNvSpPr>
          <p:nvPr>
            <p:ph idx="1"/>
          </p:nvPr>
        </p:nvSpPr>
        <p:spPr/>
        <p:txBody>
          <a:bodyPr/>
          <a:lstStyle/>
          <a:p>
            <a:r>
              <a:rPr lang="en-AU" dirty="0"/>
              <a:t>As a result of today, what can you do differently to reduce the risk of burnout? </a:t>
            </a:r>
          </a:p>
        </p:txBody>
      </p:sp>
      <p:grpSp>
        <p:nvGrpSpPr>
          <p:cNvPr id="8" name="Group 7">
            <a:extLst>
              <a:ext uri="{FF2B5EF4-FFF2-40B4-BE49-F238E27FC236}">
                <a16:creationId xmlns:a16="http://schemas.microsoft.com/office/drawing/2014/main" id="{CFD00C7C-2917-483F-83A3-66E01481DCE5}"/>
              </a:ext>
            </a:extLst>
          </p:cNvPr>
          <p:cNvGrpSpPr/>
          <p:nvPr/>
        </p:nvGrpSpPr>
        <p:grpSpPr>
          <a:xfrm>
            <a:off x="1172660" y="3287175"/>
            <a:ext cx="6030089" cy="2050408"/>
            <a:chOff x="581192" y="2767134"/>
            <a:chExt cx="5265682" cy="1790487"/>
          </a:xfrm>
        </p:grpSpPr>
        <p:sp>
          <p:nvSpPr>
            <p:cNvPr id="9" name="Oval 8">
              <a:extLst>
                <a:ext uri="{FF2B5EF4-FFF2-40B4-BE49-F238E27FC236}">
                  <a16:creationId xmlns:a16="http://schemas.microsoft.com/office/drawing/2014/main" id="{B04871B8-2753-44CC-B534-349D0F242C44}"/>
                </a:ext>
              </a:extLst>
            </p:cNvPr>
            <p:cNvSpPr/>
            <p:nvPr/>
          </p:nvSpPr>
          <p:spPr>
            <a:xfrm>
              <a:off x="2837793" y="3079531"/>
              <a:ext cx="1187669" cy="1250731"/>
            </a:xfrm>
            <a:prstGeom prst="ellipse">
              <a:avLst/>
            </a:prstGeom>
            <a:solidFill>
              <a:srgbClr val="B2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0" name="Picture 9" descr="A picture containing text, silhouette&#10;&#10;Description automatically generated">
              <a:extLst>
                <a:ext uri="{FF2B5EF4-FFF2-40B4-BE49-F238E27FC236}">
                  <a16:creationId xmlns:a16="http://schemas.microsoft.com/office/drawing/2014/main" id="{1D503142-5C9A-44A5-9FDA-AF3D7744EFEA}"/>
                </a:ext>
              </a:extLst>
            </p:cNvPr>
            <p:cNvPicPr>
              <a:picLocks noChangeAspect="1"/>
            </p:cNvPicPr>
            <p:nvPr/>
          </p:nvPicPr>
          <p:blipFill>
            <a:blip r:embed="rId3"/>
            <a:stretch>
              <a:fillRect/>
            </a:stretch>
          </p:blipFill>
          <p:spPr>
            <a:xfrm>
              <a:off x="581192" y="2767134"/>
              <a:ext cx="5265682" cy="1790487"/>
            </a:xfrm>
            <a:prstGeom prst="rect">
              <a:avLst/>
            </a:prstGeom>
          </p:spPr>
        </p:pic>
      </p:grpSp>
      <p:grpSp>
        <p:nvGrpSpPr>
          <p:cNvPr id="11" name="Group 10">
            <a:extLst>
              <a:ext uri="{FF2B5EF4-FFF2-40B4-BE49-F238E27FC236}">
                <a16:creationId xmlns:a16="http://schemas.microsoft.com/office/drawing/2014/main" id="{C45063EA-7B00-4ADC-8CD9-B8DF753DB4E4}"/>
              </a:ext>
            </a:extLst>
          </p:cNvPr>
          <p:cNvGrpSpPr/>
          <p:nvPr/>
        </p:nvGrpSpPr>
        <p:grpSpPr>
          <a:xfrm>
            <a:off x="7961106" y="3181868"/>
            <a:ext cx="2296398" cy="2358404"/>
            <a:chOff x="7735614" y="2498843"/>
            <a:chExt cx="2844389" cy="2921191"/>
          </a:xfrm>
        </p:grpSpPr>
        <p:sp>
          <p:nvSpPr>
            <p:cNvPr id="12" name="Isosceles Triangle 11">
              <a:extLst>
                <a:ext uri="{FF2B5EF4-FFF2-40B4-BE49-F238E27FC236}">
                  <a16:creationId xmlns:a16="http://schemas.microsoft.com/office/drawing/2014/main" id="{0764BAA7-9E1C-4AFA-A4B8-3ED1690AD4D9}"/>
                </a:ext>
              </a:extLst>
            </p:cNvPr>
            <p:cNvSpPr/>
            <p:nvPr/>
          </p:nvSpPr>
          <p:spPr>
            <a:xfrm rot="11270126">
              <a:off x="8916617" y="2778443"/>
              <a:ext cx="753546" cy="1240117"/>
            </a:xfrm>
            <a:prstGeom prst="triangle">
              <a:avLst>
                <a:gd name="adj" fmla="val 64723"/>
              </a:avLst>
            </a:prstGeom>
            <a:solidFill>
              <a:srgbClr val="B2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Picture 12" descr="Shape&#10;&#10;Description automatically generated">
              <a:extLst>
                <a:ext uri="{FF2B5EF4-FFF2-40B4-BE49-F238E27FC236}">
                  <a16:creationId xmlns:a16="http://schemas.microsoft.com/office/drawing/2014/main" id="{0472294B-0AD5-4B1F-A636-8DDADD54AC4B}"/>
                </a:ext>
              </a:extLst>
            </p:cNvPr>
            <p:cNvPicPr>
              <a:picLocks noChangeAspect="1"/>
            </p:cNvPicPr>
            <p:nvPr/>
          </p:nvPicPr>
          <p:blipFill>
            <a:blip r:embed="rId4"/>
            <a:stretch>
              <a:fillRect/>
            </a:stretch>
          </p:blipFill>
          <p:spPr>
            <a:xfrm>
              <a:off x="7735614" y="2498843"/>
              <a:ext cx="2844389" cy="2921191"/>
            </a:xfrm>
            <a:prstGeom prst="rect">
              <a:avLst/>
            </a:prstGeom>
          </p:spPr>
        </p:pic>
      </p:grpSp>
      <p:sp>
        <p:nvSpPr>
          <p:cNvPr id="14" name="TextBox 13">
            <a:extLst>
              <a:ext uri="{FF2B5EF4-FFF2-40B4-BE49-F238E27FC236}">
                <a16:creationId xmlns:a16="http://schemas.microsoft.com/office/drawing/2014/main" id="{5C3D8305-5E52-A44B-E4B3-C8561409D402}"/>
              </a:ext>
            </a:extLst>
          </p:cNvPr>
          <p:cNvSpPr txBox="1"/>
          <p:nvPr/>
        </p:nvSpPr>
        <p:spPr>
          <a:xfrm>
            <a:off x="4797778" y="6479548"/>
            <a:ext cx="3461802" cy="276999"/>
          </a:xfrm>
          <a:prstGeom prst="rect">
            <a:avLst/>
          </a:prstGeom>
          <a:noFill/>
        </p:spPr>
        <p:txBody>
          <a:bodyPr wrap="square" rtlCol="0">
            <a:spAutoFit/>
          </a:bodyPr>
          <a:lstStyle/>
          <a:p>
            <a:r>
              <a:rPr lang="en-US" sz="1100" dirty="0">
                <a:solidFill>
                  <a:schemeClr val="tx1"/>
                </a:solidFill>
              </a:rPr>
              <a:t>© All materials remain the property of HSE Global</a:t>
            </a:r>
            <a:r>
              <a:rPr lang="en-US" sz="1200" dirty="0">
                <a:solidFill>
                  <a:schemeClr val="tx1"/>
                </a:solidFill>
              </a:rPr>
              <a:t> </a:t>
            </a:r>
          </a:p>
        </p:txBody>
      </p:sp>
      <p:sp>
        <p:nvSpPr>
          <p:cNvPr id="4" name="Slide Number Placeholder 3">
            <a:extLst>
              <a:ext uri="{FF2B5EF4-FFF2-40B4-BE49-F238E27FC236}">
                <a16:creationId xmlns:a16="http://schemas.microsoft.com/office/drawing/2014/main" id="{339570DF-4F74-5AAA-98D8-DA2E4D426D85}"/>
              </a:ext>
            </a:extLst>
          </p:cNvPr>
          <p:cNvSpPr>
            <a:spLocks noGrp="1"/>
          </p:cNvSpPr>
          <p:nvPr>
            <p:ph type="sldNum" sz="quarter" idx="12"/>
          </p:nvPr>
        </p:nvSpPr>
        <p:spPr/>
        <p:txBody>
          <a:bodyPr/>
          <a:lstStyle/>
          <a:p>
            <a:fld id="{4104158C-B4A4-994A-AB80-C79A20A7EEC9}" type="slidenum">
              <a:rPr lang="en-US" smtClean="0"/>
              <a:t>19</a:t>
            </a:fld>
            <a:endParaRPr lang="en-US" dirty="0"/>
          </a:p>
        </p:txBody>
      </p:sp>
    </p:spTree>
    <p:extLst>
      <p:ext uri="{BB962C8B-B14F-4D97-AF65-F5344CB8AC3E}">
        <p14:creationId xmlns:p14="http://schemas.microsoft.com/office/powerpoint/2010/main" val="437044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F297-1EA6-5220-94F6-27A12E8F8FD7}"/>
              </a:ext>
            </a:extLst>
          </p:cNvPr>
          <p:cNvSpPr>
            <a:spLocks noGrp="1"/>
          </p:cNvSpPr>
          <p:nvPr>
            <p:ph type="title"/>
          </p:nvPr>
        </p:nvSpPr>
        <p:spPr/>
        <p:txBody>
          <a:bodyPr/>
          <a:lstStyle/>
          <a:p>
            <a:r>
              <a:rPr lang="en-AU"/>
              <a:t>Acknowledgment of Country </a:t>
            </a:r>
          </a:p>
        </p:txBody>
      </p:sp>
      <p:sp>
        <p:nvSpPr>
          <p:cNvPr id="7" name="Slide Number Placeholder 6">
            <a:extLst>
              <a:ext uri="{FF2B5EF4-FFF2-40B4-BE49-F238E27FC236}">
                <a16:creationId xmlns:a16="http://schemas.microsoft.com/office/drawing/2014/main" id="{6F3BE559-9ECA-0AAE-E0EC-9656AC41C799}"/>
              </a:ext>
            </a:extLst>
          </p:cNvPr>
          <p:cNvSpPr>
            <a:spLocks noGrp="1"/>
          </p:cNvSpPr>
          <p:nvPr>
            <p:ph type="sldNum" sz="quarter" idx="12"/>
          </p:nvPr>
        </p:nvSpPr>
        <p:spPr/>
        <p:txBody>
          <a:bodyPr/>
          <a:lstStyle/>
          <a:p>
            <a:fld id="{4104158C-B4A4-994A-AB80-C79A20A7EEC9}" type="slidenum">
              <a:rPr lang="en-US" smtClean="0"/>
              <a:pPr/>
              <a:t>2</a:t>
            </a:fld>
            <a:endParaRPr lang="en-US"/>
          </a:p>
        </p:txBody>
      </p:sp>
      <p:pic>
        <p:nvPicPr>
          <p:cNvPr id="13" name="Picture 12" descr="Shape&#10;&#10;Description automatically generated with medium confidence">
            <a:extLst>
              <a:ext uri="{FF2B5EF4-FFF2-40B4-BE49-F238E27FC236}">
                <a16:creationId xmlns:a16="http://schemas.microsoft.com/office/drawing/2014/main" id="{BCC68CD6-5340-421C-BBAC-DB3DA1A3D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43" y="1469609"/>
            <a:ext cx="5248407" cy="3496751"/>
          </a:xfrm>
          <a:prstGeom prst="rect">
            <a:avLst/>
          </a:prstGeom>
        </p:spPr>
      </p:pic>
      <p:pic>
        <p:nvPicPr>
          <p:cNvPr id="15" name="Picture 14" descr="A blue and green flag&#10;&#10;Description automatically generated with medium confidence">
            <a:extLst>
              <a:ext uri="{FF2B5EF4-FFF2-40B4-BE49-F238E27FC236}">
                <a16:creationId xmlns:a16="http://schemas.microsoft.com/office/drawing/2014/main" id="{7B020F82-0A05-4C47-00AA-576DBED42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173" y="2601712"/>
            <a:ext cx="5248407" cy="3529554"/>
          </a:xfrm>
          <a:prstGeom prst="rect">
            <a:avLst/>
          </a:prstGeom>
        </p:spPr>
      </p:pic>
      <p:sp>
        <p:nvSpPr>
          <p:cNvPr id="3" name="TextBox 2">
            <a:extLst>
              <a:ext uri="{FF2B5EF4-FFF2-40B4-BE49-F238E27FC236}">
                <a16:creationId xmlns:a16="http://schemas.microsoft.com/office/drawing/2014/main" id="{231C25D9-970A-A1C2-1A79-E66CCC7ACA01}"/>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Tree>
    <p:extLst>
      <p:ext uri="{BB962C8B-B14F-4D97-AF65-F5344CB8AC3E}">
        <p14:creationId xmlns:p14="http://schemas.microsoft.com/office/powerpoint/2010/main" val="18131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DA108-EC55-40FF-BB64-D92E63EF3B5A}"/>
              </a:ext>
            </a:extLst>
          </p:cNvPr>
          <p:cNvSpPr>
            <a:spLocks noGrp="1"/>
          </p:cNvSpPr>
          <p:nvPr>
            <p:ph type="ctrTitle"/>
          </p:nvPr>
        </p:nvSpPr>
        <p:spPr>
          <a:xfrm>
            <a:off x="776912" y="2892087"/>
            <a:ext cx="7682640" cy="1073825"/>
          </a:xfrm>
        </p:spPr>
        <p:txBody>
          <a:bodyPr>
            <a:normAutofit/>
          </a:bodyPr>
          <a:lstStyle/>
          <a:p>
            <a:r>
              <a:rPr lang="en-AU" sz="3600" b="1"/>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0C9E944-9DDA-413E-9247-0C795A731ECB}"/>
              </a:ext>
            </a:extLst>
          </p:cNvPr>
          <p:cNvSpPr>
            <a:spLocks noGrp="1"/>
          </p:cNvSpPr>
          <p:nvPr>
            <p:ph type="title"/>
          </p:nvPr>
        </p:nvSpPr>
        <p:spPr/>
        <p:txBody>
          <a:bodyPr>
            <a:noAutofit/>
          </a:bodyPr>
          <a:lstStyle/>
          <a:p>
            <a:r>
              <a:rPr lang="en-AU">
                <a:solidFill>
                  <a:schemeClr val="tx1"/>
                </a:solidFill>
                <a:ea typeface="+mn-ea"/>
              </a:rPr>
              <a:t>Presented by</a:t>
            </a:r>
            <a:endParaRPr lang="en-AU">
              <a:solidFill>
                <a:schemeClr val="tx1"/>
              </a:solidFill>
            </a:endParaRPr>
          </a:p>
        </p:txBody>
      </p:sp>
      <p:sp>
        <p:nvSpPr>
          <p:cNvPr id="14" name="Content Placeholder 2">
            <a:extLst>
              <a:ext uri="{FF2B5EF4-FFF2-40B4-BE49-F238E27FC236}">
                <a16:creationId xmlns:a16="http://schemas.microsoft.com/office/drawing/2014/main" id="{17F9CE14-3CC7-4C47-80BC-BC2DE1D1E4F4}"/>
              </a:ext>
            </a:extLst>
          </p:cNvPr>
          <p:cNvSpPr>
            <a:spLocks noGrp="1"/>
          </p:cNvSpPr>
          <p:nvPr>
            <p:ph idx="1"/>
          </p:nvPr>
        </p:nvSpPr>
        <p:spPr/>
        <p:txBody>
          <a:bodyPr>
            <a:normAutofit/>
          </a:bodyPr>
          <a:lstStyle/>
          <a:p>
            <a:pPr marL="0" indent="0">
              <a:lnSpc>
                <a:spcPct val="150000"/>
              </a:lnSpc>
              <a:buClr>
                <a:srgbClr val="00B050"/>
              </a:buClr>
              <a:buSzPct val="100000"/>
              <a:buNone/>
            </a:pPr>
            <a:r>
              <a:rPr lang="en-AU" sz="2500" b="1" dirty="0"/>
              <a:t>Emma Boucher</a:t>
            </a:r>
          </a:p>
          <a:p>
            <a:pPr marL="0" indent="0">
              <a:lnSpc>
                <a:spcPct val="150000"/>
              </a:lnSpc>
              <a:buClr>
                <a:srgbClr val="00B050"/>
              </a:buClr>
              <a:buSzPct val="100000"/>
              <a:buNone/>
            </a:pPr>
            <a:r>
              <a:rPr lang="en-AU" sz="2500" dirty="0"/>
              <a:t>Senior Psychologist </a:t>
            </a:r>
          </a:p>
          <a:p>
            <a:pPr marL="0" indent="0">
              <a:lnSpc>
                <a:spcPct val="150000"/>
              </a:lnSpc>
              <a:buClr>
                <a:srgbClr val="00B050"/>
              </a:buClr>
              <a:buSzPct val="100000"/>
              <a:buNone/>
            </a:pPr>
            <a:r>
              <a:rPr lang="en-AU" sz="2500" dirty="0"/>
              <a:t>Mental Health and Wellbeing Facilitator</a:t>
            </a:r>
          </a:p>
          <a:p>
            <a:pPr marL="0" indent="0">
              <a:lnSpc>
                <a:spcPct val="100000"/>
              </a:lnSpc>
              <a:buClr>
                <a:srgbClr val="00B050"/>
              </a:buClr>
              <a:buSzPct val="100000"/>
              <a:buNone/>
            </a:pPr>
            <a:r>
              <a:rPr lang="en-AU" sz="2500" dirty="0">
                <a:solidFill>
                  <a:srgbClr val="A5D49C"/>
                </a:solidFill>
                <a:hlinkClick r:id="rId3">
                  <a:extLst>
                    <a:ext uri="{A12FA001-AC4F-418D-AE19-62706E023703}">
                      <ahyp:hlinkClr xmlns:ahyp="http://schemas.microsoft.com/office/drawing/2018/hyperlinkcolor" val="tx"/>
                    </a:ext>
                  </a:extLst>
                </a:hlinkClick>
              </a:rPr>
              <a:t>Emma.Boucher@hseglobal.com</a:t>
            </a:r>
            <a:endParaRPr lang="en-AU" sz="2500" dirty="0">
              <a:solidFill>
                <a:srgbClr val="A5D49C"/>
              </a:solidFill>
            </a:endParaRPr>
          </a:p>
        </p:txBody>
      </p:sp>
      <p:sp>
        <p:nvSpPr>
          <p:cNvPr id="4" name="Slide Number Placeholder 3">
            <a:extLst>
              <a:ext uri="{FF2B5EF4-FFF2-40B4-BE49-F238E27FC236}">
                <a16:creationId xmlns:a16="http://schemas.microsoft.com/office/drawing/2014/main" id="{9FB63CBC-90C3-5082-9038-40B8A1426425}"/>
              </a:ext>
            </a:extLst>
          </p:cNvPr>
          <p:cNvSpPr>
            <a:spLocks noGrp="1"/>
          </p:cNvSpPr>
          <p:nvPr>
            <p:ph type="sldNum" sz="quarter" idx="12"/>
          </p:nvPr>
        </p:nvSpPr>
        <p:spPr/>
        <p:txBody>
          <a:bodyPr/>
          <a:lstStyle/>
          <a:p>
            <a:fld id="{4104158C-B4A4-994A-AB80-C79A20A7EEC9}" type="slidenum">
              <a:rPr lang="en-US" smtClean="0"/>
              <a:pPr/>
              <a:t>3</a:t>
            </a:fld>
            <a:endParaRPr lang="en-US"/>
          </a:p>
        </p:txBody>
      </p:sp>
      <p:pic>
        <p:nvPicPr>
          <p:cNvPr id="15" name="Content Placeholder 15">
            <a:extLst>
              <a:ext uri="{FF2B5EF4-FFF2-40B4-BE49-F238E27FC236}">
                <a16:creationId xmlns:a16="http://schemas.microsoft.com/office/drawing/2014/main" id="{6C8B391A-83B4-49D9-93F1-1B2C5C01E8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50900" y="2010028"/>
            <a:ext cx="2802900" cy="2802900"/>
          </a:xfrm>
          <a:prstGeom prst="rect">
            <a:avLst/>
          </a:prstGeom>
          <a:effectLst>
            <a:outerShdw blurRad="50800" dist="38100" dir="10800000" algn="r" rotWithShape="0">
              <a:prstClr val="black">
                <a:alpha val="40000"/>
              </a:prstClr>
            </a:outerShdw>
            <a:softEdge rad="63500"/>
          </a:effectLst>
        </p:spPr>
      </p:pic>
      <p:pic>
        <p:nvPicPr>
          <p:cNvPr id="16" name="Picture 15">
            <a:extLst>
              <a:ext uri="{FF2B5EF4-FFF2-40B4-BE49-F238E27FC236}">
                <a16:creationId xmlns:a16="http://schemas.microsoft.com/office/drawing/2014/main" id="{A6C1D400-DA67-433A-90E3-FF08A2144493}"/>
              </a:ext>
            </a:extLst>
          </p:cNvPr>
          <p:cNvPicPr>
            <a:picLocks noChangeAspect="1"/>
          </p:cNvPicPr>
          <p:nvPr/>
        </p:nvPicPr>
        <p:blipFill>
          <a:blip r:embed="rId5"/>
          <a:srcRect/>
          <a:stretch/>
        </p:blipFill>
        <p:spPr>
          <a:xfrm>
            <a:off x="4182256" y="4362157"/>
            <a:ext cx="2649975" cy="1505296"/>
          </a:xfrm>
          <a:prstGeom prst="rect">
            <a:avLst/>
          </a:prstGeom>
        </p:spPr>
      </p:pic>
      <p:sp>
        <p:nvSpPr>
          <p:cNvPr id="2" name="TextBox 1">
            <a:extLst>
              <a:ext uri="{FF2B5EF4-FFF2-40B4-BE49-F238E27FC236}">
                <a16:creationId xmlns:a16="http://schemas.microsoft.com/office/drawing/2014/main" id="{2F061090-C4EE-BC69-45DE-0384DA464EAF}"/>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Tree>
    <p:extLst>
      <p:ext uri="{BB962C8B-B14F-4D97-AF65-F5344CB8AC3E}">
        <p14:creationId xmlns:p14="http://schemas.microsoft.com/office/powerpoint/2010/main" val="3403943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20477-B542-021A-AA0E-5CFC94EE1287}"/>
              </a:ext>
            </a:extLst>
          </p:cNvPr>
          <p:cNvPicPr>
            <a:picLocks noChangeAspect="1"/>
          </p:cNvPicPr>
          <p:nvPr/>
        </p:nvPicPr>
        <p:blipFill>
          <a:blip r:embed="rId3"/>
          <a:stretch>
            <a:fillRect/>
          </a:stretch>
        </p:blipFill>
        <p:spPr>
          <a:xfrm>
            <a:off x="5103442" y="2023117"/>
            <a:ext cx="6885357" cy="4326402"/>
          </a:xfrm>
          <a:prstGeom prst="rect">
            <a:avLst/>
          </a:prstGeom>
        </p:spPr>
      </p:pic>
      <p:sp>
        <p:nvSpPr>
          <p:cNvPr id="13" name="Title 12">
            <a:extLst>
              <a:ext uri="{FF2B5EF4-FFF2-40B4-BE49-F238E27FC236}">
                <a16:creationId xmlns:a16="http://schemas.microsoft.com/office/drawing/2014/main" id="{7869767D-95A9-31AD-F13C-CEA1A8D70079}"/>
              </a:ext>
            </a:extLst>
          </p:cNvPr>
          <p:cNvSpPr>
            <a:spLocks noGrp="1"/>
          </p:cNvSpPr>
          <p:nvPr>
            <p:ph type="title"/>
          </p:nvPr>
        </p:nvSpPr>
        <p:spPr>
          <a:xfrm>
            <a:off x="849215" y="211506"/>
            <a:ext cx="10770703" cy="748058"/>
          </a:xfrm>
        </p:spPr>
        <p:txBody>
          <a:bodyPr/>
          <a:lstStyle/>
          <a:p>
            <a:r>
              <a:rPr lang="en-US"/>
              <a:t>Agenda</a:t>
            </a:r>
          </a:p>
        </p:txBody>
      </p:sp>
      <p:sp>
        <p:nvSpPr>
          <p:cNvPr id="3" name="Content Placeholder 2">
            <a:extLst>
              <a:ext uri="{FF2B5EF4-FFF2-40B4-BE49-F238E27FC236}">
                <a16:creationId xmlns:a16="http://schemas.microsoft.com/office/drawing/2014/main" id="{4ABCFB9C-0635-89CA-8183-D9ADF7B15D38}"/>
              </a:ext>
            </a:extLst>
          </p:cNvPr>
          <p:cNvSpPr>
            <a:spLocks noGrp="1"/>
          </p:cNvSpPr>
          <p:nvPr>
            <p:ph idx="1"/>
          </p:nvPr>
        </p:nvSpPr>
        <p:spPr>
          <a:xfrm>
            <a:off x="970402" y="1848878"/>
            <a:ext cx="10770704" cy="4674880"/>
          </a:xfrm>
        </p:spPr>
        <p:txBody>
          <a:bodyPr>
            <a:normAutofit/>
          </a:bodyPr>
          <a:lstStyle/>
          <a:p>
            <a:r>
              <a:rPr lang="en-AU" sz="2500" dirty="0"/>
              <a:t>Stress and Burnout</a:t>
            </a:r>
          </a:p>
          <a:p>
            <a:r>
              <a:rPr lang="en-AU" sz="2500" dirty="0"/>
              <a:t>Mental Fitness Continuum  </a:t>
            </a:r>
          </a:p>
          <a:p>
            <a:r>
              <a:rPr lang="en-AU" sz="2500" dirty="0"/>
              <a:t>What Causes Burnout</a:t>
            </a:r>
          </a:p>
          <a:p>
            <a:r>
              <a:rPr lang="en-AU" sz="2500" dirty="0"/>
              <a:t>Beating Burnout @ Work</a:t>
            </a:r>
          </a:p>
          <a:p>
            <a:endParaRPr lang="en-AU" sz="2500" dirty="0"/>
          </a:p>
          <a:p>
            <a:r>
              <a:rPr lang="en-AU" sz="2500" dirty="0"/>
              <a:t>Distress Protocol </a:t>
            </a:r>
          </a:p>
        </p:txBody>
      </p:sp>
      <p:pic>
        <p:nvPicPr>
          <p:cNvPr id="2" name="Picture 1">
            <a:extLst>
              <a:ext uri="{FF2B5EF4-FFF2-40B4-BE49-F238E27FC236}">
                <a16:creationId xmlns:a16="http://schemas.microsoft.com/office/drawing/2014/main" id="{AEEA2CED-E3AE-671E-0BFD-77E66F358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402" y="6322161"/>
            <a:ext cx="2826898" cy="447640"/>
          </a:xfrm>
          <a:prstGeom prst="rect">
            <a:avLst/>
          </a:prstGeom>
        </p:spPr>
      </p:pic>
      <p:sp>
        <p:nvSpPr>
          <p:cNvPr id="5" name="TextBox 4">
            <a:extLst>
              <a:ext uri="{FF2B5EF4-FFF2-40B4-BE49-F238E27FC236}">
                <a16:creationId xmlns:a16="http://schemas.microsoft.com/office/drawing/2014/main" id="{FE712F45-A661-863D-C7E9-68E99E2FA294}"/>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Tree>
    <p:extLst>
      <p:ext uri="{BB962C8B-B14F-4D97-AF65-F5344CB8AC3E}">
        <p14:creationId xmlns:p14="http://schemas.microsoft.com/office/powerpoint/2010/main" val="236779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5B60-B25E-4324-96E7-3EE29247277B}"/>
              </a:ext>
            </a:extLst>
          </p:cNvPr>
          <p:cNvSpPr>
            <a:spLocks noGrp="1"/>
          </p:cNvSpPr>
          <p:nvPr>
            <p:ph type="title"/>
          </p:nvPr>
        </p:nvSpPr>
        <p:spPr/>
        <p:txBody>
          <a:bodyPr>
            <a:noAutofit/>
          </a:bodyPr>
          <a:lstStyle/>
          <a:p>
            <a:r>
              <a:rPr lang="en-AU">
                <a:ea typeface="+mn-ea"/>
              </a:rPr>
              <a:t>What is Stress?</a:t>
            </a:r>
            <a:r>
              <a:rPr lang="en-AU" b="0">
                <a:ea typeface="+mn-ea"/>
              </a:rPr>
              <a:t> </a:t>
            </a:r>
            <a:endParaRPr lang="en-AU">
              <a:solidFill>
                <a:schemeClr val="tx1"/>
              </a:solidFill>
            </a:endParaRPr>
          </a:p>
        </p:txBody>
      </p:sp>
      <p:sp>
        <p:nvSpPr>
          <p:cNvPr id="6" name="Subtitle 2"/>
          <p:cNvSpPr txBox="1">
            <a:spLocks/>
          </p:cNvSpPr>
          <p:nvPr/>
        </p:nvSpPr>
        <p:spPr>
          <a:xfrm>
            <a:off x="-2544960" y="-60119"/>
            <a:ext cx="8064896" cy="936104"/>
          </a:xfrm>
          <a:prstGeom prst="rect">
            <a:avLst/>
          </a:prstGeom>
        </p:spPr>
        <p:txBody>
          <a:bodyPr vert="horz" lIns="91440" tIns="45720" rIns="91440" bIns="45720" rtlCol="0">
            <a:noAutofit/>
          </a:bodyPr>
          <a:lstStyle/>
          <a:p>
            <a:pPr marL="342900" indent="-342900">
              <a:spcBef>
                <a:spcPct val="20000"/>
              </a:spcBef>
              <a:defRPr/>
            </a:pPr>
            <a:endParaRPr lang="en-AU" sz="4800">
              <a:solidFill>
                <a:schemeClr val="bg1"/>
              </a:solidFill>
              <a:latin typeface="Myriad Web Pro" pitchFamily="34" charset="0"/>
            </a:endParaRPr>
          </a:p>
        </p:txBody>
      </p:sp>
      <p:sp>
        <p:nvSpPr>
          <p:cNvPr id="5" name="TextBox 4">
            <a:extLst>
              <a:ext uri="{FF2B5EF4-FFF2-40B4-BE49-F238E27FC236}">
                <a16:creationId xmlns:a16="http://schemas.microsoft.com/office/drawing/2014/main" id="{F6B96F57-917E-BA47-888F-87523983C688}"/>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
        <p:nvSpPr>
          <p:cNvPr id="9" name="Content Placeholder 2">
            <a:extLst>
              <a:ext uri="{FF2B5EF4-FFF2-40B4-BE49-F238E27FC236}">
                <a16:creationId xmlns:a16="http://schemas.microsoft.com/office/drawing/2014/main" id="{E6705D77-6531-1841-AE8B-7977C91F9271}"/>
              </a:ext>
            </a:extLst>
          </p:cNvPr>
          <p:cNvSpPr txBox="1">
            <a:spLocks/>
          </p:cNvSpPr>
          <p:nvPr/>
        </p:nvSpPr>
        <p:spPr>
          <a:xfrm>
            <a:off x="926046" y="1707899"/>
            <a:ext cx="8272211" cy="3303730"/>
          </a:xfrm>
          <a:prstGeom prst="rect">
            <a:avLst/>
          </a:prstGeom>
        </p:spPr>
        <p:txBody>
          <a:bodyPr vert="horz" lIns="91440" tIns="45720" rIns="91440" bIns="45720" rtlCol="0" anchor="t">
            <a:normAutofit fontScale="92500" lnSpcReduction="10000"/>
          </a:bodyPr>
          <a:lstStyle>
            <a:lvl1pPr marL="0" indent="0" algn="l" defTabSz="342900" rtl="0" eaLnBrk="1" latinLnBrk="0" hangingPunct="1">
              <a:lnSpc>
                <a:spcPct val="110000"/>
              </a:lnSpc>
              <a:spcBef>
                <a:spcPct val="20000"/>
              </a:spcBef>
              <a:spcAft>
                <a:spcPts val="450"/>
              </a:spcAft>
              <a:buClr>
                <a:srgbClr val="3AB54B"/>
              </a:buClr>
              <a:buSzPct val="92000"/>
              <a:buFont typeface="Wingdings 2" panose="05020102010507070707" pitchFamily="18" charset="2"/>
              <a:buNone/>
              <a:defRPr sz="1800" kern="1200">
                <a:solidFill>
                  <a:schemeClr val="tx1">
                    <a:lumMod val="85000"/>
                    <a:lumOff val="15000"/>
                  </a:schemeClr>
                </a:solidFill>
                <a:latin typeface="Myriad Pro" panose="020B0503030403020204" pitchFamily="34" charset="0"/>
                <a:ea typeface="+mn-ea"/>
                <a:cs typeface="Arial" panose="020B0604020202020204" pitchFamily="34" charset="0"/>
              </a:defRPr>
            </a:lvl1pPr>
            <a:lvl2pPr marL="243000" indent="0" algn="l" defTabSz="342900" rtl="0" eaLnBrk="1" latinLnBrk="0" hangingPunct="1">
              <a:spcBef>
                <a:spcPct val="20000"/>
              </a:spcBef>
              <a:spcAft>
                <a:spcPts val="450"/>
              </a:spcAft>
              <a:buClr>
                <a:srgbClr val="3AB54B"/>
              </a:buClr>
              <a:buSzPct val="92000"/>
              <a:buFont typeface="Wingdings 2" panose="05020102010507070707" pitchFamily="18" charset="2"/>
              <a:buNone/>
              <a:defRPr sz="1600" kern="1200">
                <a:solidFill>
                  <a:schemeClr val="tx1">
                    <a:lumMod val="85000"/>
                    <a:lumOff val="15000"/>
                  </a:schemeClr>
                </a:solidFill>
                <a:latin typeface="Myriad Pro" panose="020B0503030403020204" pitchFamily="34" charset="0"/>
                <a:ea typeface="+mn-ea"/>
                <a:cs typeface="Arial" panose="020B0604020202020204" pitchFamily="34" charset="0"/>
              </a:defRPr>
            </a:lvl2pPr>
            <a:lvl3pPr marL="472500" indent="0" algn="l" defTabSz="342900" rtl="0" eaLnBrk="1" latinLnBrk="0" hangingPunct="1">
              <a:spcBef>
                <a:spcPct val="20000"/>
              </a:spcBef>
              <a:spcAft>
                <a:spcPts val="450"/>
              </a:spcAft>
              <a:buClr>
                <a:srgbClr val="3AB54B"/>
              </a:buClr>
              <a:buSzPct val="92000"/>
              <a:buFont typeface="Wingdings 2" panose="05020102010507070707" pitchFamily="18" charset="2"/>
              <a:buNone/>
              <a:defRPr sz="1600" kern="1200">
                <a:solidFill>
                  <a:schemeClr val="tx1">
                    <a:lumMod val="85000"/>
                    <a:lumOff val="15000"/>
                  </a:schemeClr>
                </a:solidFill>
                <a:latin typeface="Myriad Pro" panose="020B0503030403020204" pitchFamily="34" charset="0"/>
                <a:ea typeface="+mn-ea"/>
                <a:cs typeface="Arial" panose="020B0604020202020204" pitchFamily="34" charset="0"/>
              </a:defRPr>
            </a:lvl3pPr>
            <a:lvl4pPr marL="756000" indent="0" algn="l" defTabSz="342900" rtl="0" eaLnBrk="1" latinLnBrk="0" hangingPunct="1">
              <a:spcBef>
                <a:spcPct val="20000"/>
              </a:spcBef>
              <a:spcAft>
                <a:spcPts val="450"/>
              </a:spcAft>
              <a:buClr>
                <a:srgbClr val="3AB54B"/>
              </a:buClr>
              <a:buSzPct val="92000"/>
              <a:buFont typeface="Wingdings 2" panose="05020102010507070707" pitchFamily="18" charset="2"/>
              <a:buNone/>
              <a:defRPr sz="1200" kern="1200">
                <a:solidFill>
                  <a:schemeClr val="tx1">
                    <a:lumMod val="85000"/>
                    <a:lumOff val="15000"/>
                  </a:schemeClr>
                </a:solidFill>
                <a:latin typeface="Myriad Pro" panose="020B0503030403020204" pitchFamily="34" charset="0"/>
                <a:ea typeface="+mn-ea"/>
                <a:cs typeface="Arial" panose="020B0604020202020204" pitchFamily="34" charset="0"/>
              </a:defRPr>
            </a:lvl4pPr>
            <a:lvl5pPr marL="1026000" indent="0" algn="l" defTabSz="342900" rtl="0" eaLnBrk="1" latinLnBrk="0" hangingPunct="1">
              <a:spcBef>
                <a:spcPct val="20000"/>
              </a:spcBef>
              <a:spcAft>
                <a:spcPts val="450"/>
              </a:spcAft>
              <a:buClr>
                <a:srgbClr val="3AB54B"/>
              </a:buClr>
              <a:buSzPct val="92000"/>
              <a:buFont typeface="Wingdings 2" panose="05020102010507070707" pitchFamily="18" charset="2"/>
              <a:buNone/>
              <a:defRPr sz="1200" kern="1200">
                <a:solidFill>
                  <a:schemeClr val="tx1">
                    <a:lumMod val="85000"/>
                    <a:lumOff val="15000"/>
                  </a:schemeClr>
                </a:solidFill>
                <a:latin typeface="Myriad Pro" panose="020B0503030403020204" pitchFamily="34" charset="0"/>
                <a:ea typeface="+mn-ea"/>
                <a:cs typeface="Arial" panose="020B0604020202020204" pitchFamily="34" charset="0"/>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457200" indent="-457200">
              <a:lnSpc>
                <a:spcPct val="150000"/>
              </a:lnSpc>
              <a:buClr>
                <a:schemeClr val="tx1"/>
              </a:buClr>
              <a:buSzPct val="100000"/>
              <a:buFont typeface="Arial" panose="020B0604020202020204" pitchFamily="34" charset="0"/>
              <a:buChar char="•"/>
            </a:pPr>
            <a:r>
              <a:rPr lang="en-AU" sz="2500" dirty="0">
                <a:solidFill>
                  <a:schemeClr val="tx1"/>
                </a:solidFill>
                <a:latin typeface="Arial" panose="020B0604020202020204" pitchFamily="34" charset="0"/>
              </a:rPr>
              <a:t>Fight or Flight Response</a:t>
            </a:r>
          </a:p>
          <a:p>
            <a:pPr marL="457200" indent="-457200">
              <a:lnSpc>
                <a:spcPct val="150000"/>
              </a:lnSpc>
              <a:buClr>
                <a:schemeClr val="tx1"/>
              </a:buClr>
              <a:buSzPct val="100000"/>
              <a:buFont typeface="Arial" panose="020B0604020202020204" pitchFamily="34" charset="0"/>
              <a:buChar char="•"/>
            </a:pPr>
            <a:r>
              <a:rPr lang="en-AU" sz="2500" dirty="0">
                <a:solidFill>
                  <a:schemeClr val="tx1"/>
                </a:solidFill>
                <a:latin typeface="Arial" panose="020B0604020202020204" pitchFamily="34" charset="0"/>
              </a:rPr>
              <a:t>Two types of Threats </a:t>
            </a:r>
          </a:p>
          <a:p>
            <a:pPr marL="929700" lvl="2" indent="-457200">
              <a:lnSpc>
                <a:spcPct val="150000"/>
              </a:lnSpc>
              <a:buClr>
                <a:schemeClr val="tx1"/>
              </a:buClr>
              <a:buSzPct val="100000"/>
              <a:buFont typeface="Arial" panose="020B0604020202020204" pitchFamily="34" charset="0"/>
              <a:buChar char="•"/>
            </a:pPr>
            <a:r>
              <a:rPr lang="en-AU" sz="2500" dirty="0">
                <a:solidFill>
                  <a:schemeClr val="tx1"/>
                </a:solidFill>
                <a:latin typeface="Arial" panose="020B0604020202020204" pitchFamily="34" charset="0"/>
              </a:rPr>
              <a:t>External </a:t>
            </a:r>
          </a:p>
          <a:p>
            <a:pPr marL="929700" lvl="2" indent="-457200">
              <a:lnSpc>
                <a:spcPct val="150000"/>
              </a:lnSpc>
              <a:buClr>
                <a:schemeClr val="tx1"/>
              </a:buClr>
              <a:buSzPct val="100000"/>
              <a:buFont typeface="Arial" panose="020B0604020202020204" pitchFamily="34" charset="0"/>
              <a:buChar char="•"/>
            </a:pPr>
            <a:r>
              <a:rPr lang="en-AU" sz="2500" dirty="0">
                <a:solidFill>
                  <a:schemeClr val="tx1"/>
                </a:solidFill>
                <a:latin typeface="Arial" panose="020B0604020202020204" pitchFamily="34" charset="0"/>
              </a:rPr>
              <a:t>Internal</a:t>
            </a:r>
          </a:p>
          <a:p>
            <a:pPr marL="457200" indent="-457200">
              <a:lnSpc>
                <a:spcPct val="150000"/>
              </a:lnSpc>
              <a:buClr>
                <a:schemeClr val="tx1"/>
              </a:buClr>
              <a:buSzPct val="100000"/>
              <a:buFont typeface="Arial" panose="020B0604020202020204" pitchFamily="34" charset="0"/>
              <a:buChar char="•"/>
            </a:pPr>
            <a:r>
              <a:rPr lang="en-AU" sz="2500" dirty="0">
                <a:solidFill>
                  <a:schemeClr val="tx1"/>
                </a:solidFill>
                <a:latin typeface="Arial" panose="020B0604020202020204" pitchFamily="34" charset="0"/>
              </a:rPr>
              <a:t>Protects, Plan, Prepare</a:t>
            </a:r>
          </a:p>
          <a:p>
            <a:pPr marL="342900" indent="-342900">
              <a:lnSpc>
                <a:spcPct val="150000"/>
              </a:lnSpc>
              <a:buClr>
                <a:srgbClr val="00B050"/>
              </a:buClr>
              <a:buSzPct val="100000"/>
              <a:buFont typeface="Wingdings" panose="05000000000000000000" pitchFamily="2" charset="2"/>
              <a:buChar char="§"/>
            </a:pPr>
            <a:endParaRPr lang="en-AU" sz="2000" dirty="0">
              <a:solidFill>
                <a:schemeClr val="tx1"/>
              </a:solidFill>
            </a:endParaRPr>
          </a:p>
        </p:txBody>
      </p:sp>
      <p:pic>
        <p:nvPicPr>
          <p:cNvPr id="10" name="Picture 9" descr="A picture containing text, clipart&#10;&#10;Description automatically generated">
            <a:extLst>
              <a:ext uri="{FF2B5EF4-FFF2-40B4-BE49-F238E27FC236}">
                <a16:creationId xmlns:a16="http://schemas.microsoft.com/office/drawing/2014/main" id="{11C33C3A-32FD-2578-F4DB-7291951EBA61}"/>
              </a:ext>
            </a:extLst>
          </p:cNvPr>
          <p:cNvPicPr>
            <a:picLocks noChangeAspect="1"/>
          </p:cNvPicPr>
          <p:nvPr/>
        </p:nvPicPr>
        <p:blipFill>
          <a:blip r:embed="rId3">
            <a:biLevel thresh="50000"/>
          </a:blip>
          <a:stretch>
            <a:fillRect/>
          </a:stretch>
        </p:blipFill>
        <p:spPr>
          <a:xfrm>
            <a:off x="7129849" y="1219117"/>
            <a:ext cx="3175800" cy="2723907"/>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A80337B8-D042-DDCD-AB2A-F19E90F95DAD}"/>
              </a:ext>
            </a:extLst>
          </p:cNvPr>
          <p:cNvPicPr>
            <a:picLocks noChangeAspect="1"/>
          </p:cNvPicPr>
          <p:nvPr/>
        </p:nvPicPr>
        <p:blipFill>
          <a:blip r:embed="rId4">
            <a:biLevel thresh="50000"/>
          </a:blip>
          <a:stretch>
            <a:fillRect/>
          </a:stretch>
        </p:blipFill>
        <p:spPr>
          <a:xfrm>
            <a:off x="7646525" y="3997689"/>
            <a:ext cx="3832902" cy="1910367"/>
          </a:xfrm>
          <a:prstGeom prst="rect">
            <a:avLst/>
          </a:prstGeom>
        </p:spPr>
      </p:pic>
      <mc:AlternateContent xmlns:mc="http://schemas.openxmlformats.org/markup-compatibility/2006" xmlns:p14="http://schemas.microsoft.com/office/powerpoint/2010/main">
        <mc:Choice Requires="p14">
          <p:contentPart p14:bwMode="auto" r:id="rId5">
            <p14:nvContentPartPr>
              <p14:cNvPr id="44" name="Ink 43">
                <a:extLst>
                  <a:ext uri="{FF2B5EF4-FFF2-40B4-BE49-F238E27FC236}">
                    <a16:creationId xmlns:a16="http://schemas.microsoft.com/office/drawing/2014/main" id="{7CEF0991-DDCF-7078-31E3-51180DD893F1}"/>
                  </a:ext>
                </a:extLst>
              </p14:cNvPr>
              <p14:cNvContentPartPr/>
              <p14:nvPr/>
            </p14:nvContentPartPr>
            <p14:xfrm>
              <a:off x="7251109" y="1804087"/>
              <a:ext cx="496809" cy="379262"/>
            </p14:xfrm>
          </p:contentPart>
        </mc:Choice>
        <mc:Fallback xmlns="">
          <p:pic>
            <p:nvPicPr>
              <p:cNvPr id="44" name="Ink 43">
                <a:extLst>
                  <a:ext uri="{FF2B5EF4-FFF2-40B4-BE49-F238E27FC236}">
                    <a16:creationId xmlns:a16="http://schemas.microsoft.com/office/drawing/2014/main" id="{7CEF0991-DDCF-7078-31E3-51180DD893F1}"/>
                  </a:ext>
                </a:extLst>
              </p:cNvPr>
              <p:cNvPicPr/>
              <p:nvPr/>
            </p:nvPicPr>
            <p:blipFill>
              <a:blip r:embed="rId7"/>
              <a:stretch>
                <a:fillRect/>
              </a:stretch>
            </p:blipFill>
            <p:spPr>
              <a:xfrm>
                <a:off x="7233096" y="1768070"/>
                <a:ext cx="532475" cy="45093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5" name="Ink 44">
                <a:extLst>
                  <a:ext uri="{FF2B5EF4-FFF2-40B4-BE49-F238E27FC236}">
                    <a16:creationId xmlns:a16="http://schemas.microsoft.com/office/drawing/2014/main" id="{00387930-2990-6607-2D39-8CB9F41AD54D}"/>
                  </a:ext>
                </a:extLst>
              </p14:cNvPr>
              <p14:cNvContentPartPr/>
              <p14:nvPr/>
            </p14:nvContentPartPr>
            <p14:xfrm>
              <a:off x="10525881" y="4821158"/>
              <a:ext cx="475642" cy="487132"/>
            </p14:xfrm>
          </p:contentPart>
        </mc:Choice>
        <mc:Fallback xmlns="">
          <p:pic>
            <p:nvPicPr>
              <p:cNvPr id="45" name="Ink 44">
                <a:extLst>
                  <a:ext uri="{FF2B5EF4-FFF2-40B4-BE49-F238E27FC236}">
                    <a16:creationId xmlns:a16="http://schemas.microsoft.com/office/drawing/2014/main" id="{00387930-2990-6607-2D39-8CB9F41AD54D}"/>
                  </a:ext>
                </a:extLst>
              </p:cNvPr>
              <p:cNvPicPr/>
              <p:nvPr/>
            </p:nvPicPr>
            <p:blipFill>
              <a:blip r:embed="rId9"/>
              <a:stretch>
                <a:fillRect/>
              </a:stretch>
            </p:blipFill>
            <p:spPr>
              <a:xfrm>
                <a:off x="10507878" y="4785128"/>
                <a:ext cx="511288" cy="558833"/>
              </a:xfrm>
              <a:prstGeom prst="rect">
                <a:avLst/>
              </a:prstGeom>
            </p:spPr>
          </p:pic>
        </mc:Fallback>
      </mc:AlternateContent>
    </p:spTree>
    <p:extLst>
      <p:ext uri="{BB962C8B-B14F-4D97-AF65-F5344CB8AC3E}">
        <p14:creationId xmlns:p14="http://schemas.microsoft.com/office/powerpoint/2010/main" val="179157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5B60-B25E-4324-96E7-3EE29247277B}"/>
              </a:ext>
            </a:extLst>
          </p:cNvPr>
          <p:cNvSpPr>
            <a:spLocks noGrp="1"/>
          </p:cNvSpPr>
          <p:nvPr>
            <p:ph type="title"/>
          </p:nvPr>
        </p:nvSpPr>
        <p:spPr/>
        <p:txBody>
          <a:bodyPr>
            <a:noAutofit/>
          </a:bodyPr>
          <a:lstStyle/>
          <a:p>
            <a:r>
              <a:rPr lang="en-AU" dirty="0">
                <a:ea typeface="+mn-ea"/>
              </a:rPr>
              <a:t>Impact of Chronic Stress</a:t>
            </a:r>
            <a:endParaRPr lang="en-AU" dirty="0">
              <a:solidFill>
                <a:schemeClr val="tx1"/>
              </a:solidFill>
            </a:endParaRPr>
          </a:p>
        </p:txBody>
      </p:sp>
      <p:sp>
        <p:nvSpPr>
          <p:cNvPr id="6" name="Subtitle 2"/>
          <p:cNvSpPr txBox="1">
            <a:spLocks/>
          </p:cNvSpPr>
          <p:nvPr/>
        </p:nvSpPr>
        <p:spPr>
          <a:xfrm>
            <a:off x="-2544960" y="-60119"/>
            <a:ext cx="8064896" cy="936104"/>
          </a:xfrm>
          <a:prstGeom prst="rect">
            <a:avLst/>
          </a:prstGeom>
        </p:spPr>
        <p:txBody>
          <a:bodyPr vert="horz" lIns="91440" tIns="45720" rIns="91440" bIns="45720" rtlCol="0">
            <a:noAutofit/>
          </a:bodyPr>
          <a:lstStyle/>
          <a:p>
            <a:pPr marL="342900" indent="-342900">
              <a:spcBef>
                <a:spcPct val="20000"/>
              </a:spcBef>
              <a:defRPr/>
            </a:pPr>
            <a:endParaRPr lang="en-AU" sz="4800">
              <a:solidFill>
                <a:schemeClr val="bg1"/>
              </a:solidFill>
              <a:latin typeface="Myriad Web Pro" pitchFamily="34" charset="0"/>
            </a:endParaRPr>
          </a:p>
        </p:txBody>
      </p:sp>
      <p:sp>
        <p:nvSpPr>
          <p:cNvPr id="5" name="TextBox 4">
            <a:extLst>
              <a:ext uri="{FF2B5EF4-FFF2-40B4-BE49-F238E27FC236}">
                <a16:creationId xmlns:a16="http://schemas.microsoft.com/office/drawing/2014/main" id="{F6B96F57-917E-BA47-888F-87523983C688}"/>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pic>
        <p:nvPicPr>
          <p:cNvPr id="3" name="Picture 2">
            <a:extLst>
              <a:ext uri="{FF2B5EF4-FFF2-40B4-BE49-F238E27FC236}">
                <a16:creationId xmlns:a16="http://schemas.microsoft.com/office/drawing/2014/main" id="{C901569A-1538-348B-45E4-D4B5462AA8F9}"/>
              </a:ext>
            </a:extLst>
          </p:cNvPr>
          <p:cNvPicPr>
            <a:picLocks noChangeAspect="1"/>
          </p:cNvPicPr>
          <p:nvPr/>
        </p:nvPicPr>
        <p:blipFill>
          <a:blip r:embed="rId3"/>
          <a:stretch>
            <a:fillRect/>
          </a:stretch>
        </p:blipFill>
        <p:spPr>
          <a:xfrm>
            <a:off x="2242464" y="1235161"/>
            <a:ext cx="7046672" cy="4890182"/>
          </a:xfrm>
          <a:prstGeom prst="rect">
            <a:avLst/>
          </a:prstGeom>
        </p:spPr>
      </p:pic>
    </p:spTree>
    <p:extLst>
      <p:ext uri="{BB962C8B-B14F-4D97-AF65-F5344CB8AC3E}">
        <p14:creationId xmlns:p14="http://schemas.microsoft.com/office/powerpoint/2010/main" val="1304835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268B-0979-78C3-8126-3597C80D8D1B}"/>
              </a:ext>
            </a:extLst>
          </p:cNvPr>
          <p:cNvSpPr>
            <a:spLocks noGrp="1"/>
          </p:cNvSpPr>
          <p:nvPr>
            <p:ph type="title"/>
          </p:nvPr>
        </p:nvSpPr>
        <p:spPr/>
        <p:txBody>
          <a:bodyPr/>
          <a:lstStyle/>
          <a:p>
            <a:r>
              <a:rPr lang="en-AU" dirty="0"/>
              <a:t>What is Burnout? </a:t>
            </a:r>
          </a:p>
        </p:txBody>
      </p:sp>
      <p:sp>
        <p:nvSpPr>
          <p:cNvPr id="7" name="TextBox 6">
            <a:extLst>
              <a:ext uri="{FF2B5EF4-FFF2-40B4-BE49-F238E27FC236}">
                <a16:creationId xmlns:a16="http://schemas.microsoft.com/office/drawing/2014/main" id="{0ED6349A-53C0-F8A1-7864-A3D1CEF8F1D7}"/>
              </a:ext>
            </a:extLst>
          </p:cNvPr>
          <p:cNvSpPr txBox="1"/>
          <p:nvPr/>
        </p:nvSpPr>
        <p:spPr>
          <a:xfrm>
            <a:off x="687887" y="1795173"/>
            <a:ext cx="5408113" cy="2015936"/>
          </a:xfrm>
          <a:prstGeom prst="rect">
            <a:avLst/>
          </a:prstGeom>
          <a:noFill/>
        </p:spPr>
        <p:txBody>
          <a:bodyPr wrap="square">
            <a:spAutoFit/>
          </a:bodyPr>
          <a:lstStyle/>
          <a:p>
            <a:pPr lvl="0" algn="ctr"/>
            <a:r>
              <a:rPr lang="en-AU" sz="2500" b="1" dirty="0"/>
              <a:t>Burnout is a psychological syndrome emerging as a prolonged </a:t>
            </a:r>
            <a:r>
              <a:rPr lang="en-AU" sz="2500" b="1" i="1" dirty="0">
                <a:solidFill>
                  <a:srgbClr val="39B54A"/>
                </a:solidFill>
              </a:rPr>
              <a:t>response</a:t>
            </a:r>
          </a:p>
          <a:p>
            <a:pPr lvl="0" algn="ctr"/>
            <a:r>
              <a:rPr lang="en-AU" sz="2500" b="1" i="1" dirty="0">
                <a:solidFill>
                  <a:srgbClr val="39B54A"/>
                </a:solidFill>
              </a:rPr>
              <a:t> to chronic psychosocial stressors</a:t>
            </a:r>
            <a:r>
              <a:rPr lang="en-AU" sz="2500" b="1" i="1" dirty="0">
                <a:solidFill>
                  <a:srgbClr val="A5D49C"/>
                </a:solidFill>
              </a:rPr>
              <a:t> </a:t>
            </a:r>
            <a:r>
              <a:rPr lang="en-AU" sz="2500" b="1" dirty="0"/>
              <a:t>on the job.</a:t>
            </a:r>
            <a:r>
              <a:rPr lang="en-AU" sz="2500" dirty="0"/>
              <a:t> </a:t>
            </a:r>
          </a:p>
        </p:txBody>
      </p:sp>
      <p:graphicFrame>
        <p:nvGraphicFramePr>
          <p:cNvPr id="6" name="Diagram 5">
            <a:extLst>
              <a:ext uri="{FF2B5EF4-FFF2-40B4-BE49-F238E27FC236}">
                <a16:creationId xmlns:a16="http://schemas.microsoft.com/office/drawing/2014/main" id="{9500F601-5251-91A9-C095-3F3FA7F4EE3C}"/>
              </a:ext>
            </a:extLst>
          </p:cNvPr>
          <p:cNvGraphicFramePr/>
          <p:nvPr>
            <p:extLst>
              <p:ext uri="{D42A27DB-BD31-4B8C-83A1-F6EECF244321}">
                <p14:modId xmlns:p14="http://schemas.microsoft.com/office/powerpoint/2010/main" val="1188847747"/>
              </p:ext>
            </p:extLst>
          </p:nvPr>
        </p:nvGraphicFramePr>
        <p:xfrm>
          <a:off x="3848100" y="1047115"/>
          <a:ext cx="8750299" cy="5137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6316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29B51732-3AA6-E167-1D3C-D3FD15037F4D}"/>
              </a:ext>
            </a:extLst>
          </p:cNvPr>
          <p:cNvSpPr txBox="1">
            <a:spLocks/>
          </p:cNvSpPr>
          <p:nvPr/>
        </p:nvSpPr>
        <p:spPr>
          <a:xfrm>
            <a:off x="838200" y="101063"/>
            <a:ext cx="10515600" cy="9100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chemeClr val="tx1"/>
                </a:solidFill>
                <a:latin typeface="Arial" panose="020B0604020202020204" pitchFamily="34" charset="0"/>
                <a:ea typeface="+mj-ea"/>
                <a:cs typeface="Arial" panose="020B0604020202020204" pitchFamily="34" charset="0"/>
              </a:defRPr>
            </a:lvl1pPr>
          </a:lstStyle>
          <a:p>
            <a:pPr algn="l">
              <a:lnSpc>
                <a:spcPct val="100000"/>
              </a:lnSpc>
            </a:pPr>
            <a:r>
              <a:rPr lang="en-US" sz="3600" b="1" dirty="0">
                <a:latin typeface="Arial"/>
                <a:cs typeface="Arial"/>
              </a:rPr>
              <a:t>How Big a Problem is Burnout? </a:t>
            </a:r>
          </a:p>
        </p:txBody>
      </p:sp>
      <p:sp>
        <p:nvSpPr>
          <p:cNvPr id="10" name="TextBox 9">
            <a:extLst>
              <a:ext uri="{FF2B5EF4-FFF2-40B4-BE49-F238E27FC236}">
                <a16:creationId xmlns:a16="http://schemas.microsoft.com/office/drawing/2014/main" id="{D383BAB6-2F62-E2DE-8D35-24EE664E03E9}"/>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
        <p:nvSpPr>
          <p:cNvPr id="11" name="Rectangle: Rounded Corners 10">
            <a:extLst>
              <a:ext uri="{FF2B5EF4-FFF2-40B4-BE49-F238E27FC236}">
                <a16:creationId xmlns:a16="http://schemas.microsoft.com/office/drawing/2014/main" id="{61964E78-A01F-9BCF-B195-3D458CCF7896}"/>
              </a:ext>
            </a:extLst>
          </p:cNvPr>
          <p:cNvSpPr/>
          <p:nvPr/>
        </p:nvSpPr>
        <p:spPr>
          <a:xfrm>
            <a:off x="1313819" y="1936407"/>
            <a:ext cx="4671356" cy="3586174"/>
          </a:xfrm>
          <a:prstGeom prst="roundRect">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Icon&#10;&#10;Description automatically generated with low confidence">
            <a:extLst>
              <a:ext uri="{FF2B5EF4-FFF2-40B4-BE49-F238E27FC236}">
                <a16:creationId xmlns:a16="http://schemas.microsoft.com/office/drawing/2014/main" id="{DFB5BCFD-4448-A9E6-EB97-5DA28C10BEEB}"/>
              </a:ext>
            </a:extLst>
          </p:cNvPr>
          <p:cNvPicPr>
            <a:picLocks noChangeAspect="1"/>
          </p:cNvPicPr>
          <p:nvPr/>
        </p:nvPicPr>
        <p:blipFill>
          <a:blip r:embed="rId3">
            <a:duotone>
              <a:schemeClr val="accent1">
                <a:shade val="45000"/>
                <a:satMod val="135000"/>
              </a:schemeClr>
              <a:prstClr val="white"/>
            </a:duotone>
          </a:blip>
          <a:stretch>
            <a:fillRect/>
          </a:stretch>
        </p:blipFill>
        <p:spPr>
          <a:xfrm>
            <a:off x="1462556" y="2170514"/>
            <a:ext cx="3197408" cy="2602270"/>
          </a:xfrm>
          <a:prstGeom prst="rect">
            <a:avLst/>
          </a:prstGeom>
        </p:spPr>
      </p:pic>
      <p:pic>
        <p:nvPicPr>
          <p:cNvPr id="9" name="Picture 8" descr="Shape, rectangle&#10;&#10;Description automatically generated">
            <a:extLst>
              <a:ext uri="{FF2B5EF4-FFF2-40B4-BE49-F238E27FC236}">
                <a16:creationId xmlns:a16="http://schemas.microsoft.com/office/drawing/2014/main" id="{F384E780-E303-0DF5-D8BE-D307625EB4FC}"/>
              </a:ext>
            </a:extLst>
          </p:cNvPr>
          <p:cNvPicPr>
            <a:picLocks noChangeAspect="1"/>
          </p:cNvPicPr>
          <p:nvPr/>
        </p:nvPicPr>
        <p:blipFill>
          <a:blip r:embed="rId4">
            <a:alphaModFix amt="96000"/>
          </a:blip>
          <a:stretch>
            <a:fillRect/>
          </a:stretch>
        </p:blipFill>
        <p:spPr>
          <a:xfrm rot="5400000">
            <a:off x="3627870" y="2221138"/>
            <a:ext cx="800471" cy="1298060"/>
          </a:xfrm>
          <a:prstGeom prst="rect">
            <a:avLst/>
          </a:prstGeom>
        </p:spPr>
      </p:pic>
      <p:sp>
        <p:nvSpPr>
          <p:cNvPr id="16" name="TextBox 15">
            <a:extLst>
              <a:ext uri="{FF2B5EF4-FFF2-40B4-BE49-F238E27FC236}">
                <a16:creationId xmlns:a16="http://schemas.microsoft.com/office/drawing/2014/main" id="{BD634983-5702-95BC-CFDD-4952A1BDB0A0}"/>
              </a:ext>
            </a:extLst>
          </p:cNvPr>
          <p:cNvSpPr txBox="1"/>
          <p:nvPr/>
        </p:nvSpPr>
        <p:spPr>
          <a:xfrm>
            <a:off x="1977261" y="4823166"/>
            <a:ext cx="3444658" cy="646331"/>
          </a:xfrm>
          <a:prstGeom prst="rect">
            <a:avLst/>
          </a:prstGeom>
          <a:noFill/>
        </p:spPr>
        <p:txBody>
          <a:bodyPr wrap="square" rtlCol="0">
            <a:spAutoFit/>
          </a:bodyPr>
          <a:lstStyle/>
          <a:p>
            <a:pPr algn="ctr"/>
            <a:r>
              <a:rPr lang="en-AU" b="1" dirty="0">
                <a:solidFill>
                  <a:srgbClr val="262626"/>
                </a:solidFill>
                <a:sym typeface="Viga"/>
              </a:rPr>
              <a:t>Of people that resigned </a:t>
            </a:r>
            <a:r>
              <a:rPr lang="en-AU" b="1" dirty="0">
                <a:sym typeface="Viga"/>
              </a:rPr>
              <a:t>stated </a:t>
            </a:r>
            <a:r>
              <a:rPr lang="en-AU" b="1" dirty="0">
                <a:solidFill>
                  <a:srgbClr val="006838"/>
                </a:solidFill>
                <a:sym typeface="Viga"/>
              </a:rPr>
              <a:t>burnout</a:t>
            </a:r>
            <a:r>
              <a:rPr lang="en-AU" b="1" dirty="0">
                <a:sym typeface="Viga"/>
              </a:rPr>
              <a:t> as the reason</a:t>
            </a:r>
            <a:endParaRPr lang="en-AU" b="1" dirty="0">
              <a:solidFill>
                <a:srgbClr val="262626"/>
              </a:solidFill>
            </a:endParaRPr>
          </a:p>
        </p:txBody>
      </p:sp>
      <p:sp>
        <p:nvSpPr>
          <p:cNvPr id="2" name="TextBox 1">
            <a:extLst>
              <a:ext uri="{FF2B5EF4-FFF2-40B4-BE49-F238E27FC236}">
                <a16:creationId xmlns:a16="http://schemas.microsoft.com/office/drawing/2014/main" id="{EE939813-95D4-BCD2-0712-15047ABDC45E}"/>
              </a:ext>
            </a:extLst>
          </p:cNvPr>
          <p:cNvSpPr txBox="1"/>
          <p:nvPr/>
        </p:nvSpPr>
        <p:spPr>
          <a:xfrm>
            <a:off x="4110683" y="3429000"/>
            <a:ext cx="1680582" cy="946325"/>
          </a:xfrm>
          <a:prstGeom prst="rect">
            <a:avLst/>
          </a:prstGeom>
          <a:noFill/>
        </p:spPr>
        <p:txBody>
          <a:bodyPr wrap="square">
            <a:spAutoFit/>
          </a:bodyPr>
          <a:lstStyle/>
          <a:p>
            <a:pPr algn="ctr"/>
            <a:r>
              <a:rPr lang="en-AU" sz="4800" b="1" dirty="0">
                <a:ln w="12700">
                  <a:solidFill>
                    <a:srgbClr val="262626"/>
                  </a:solidFill>
                </a:ln>
                <a:solidFill>
                  <a:srgbClr val="B2E0C3"/>
                </a:solidFill>
                <a:latin typeface="Arial Rounded MT Bold" panose="020F0704030504030204" pitchFamily="34" charset="0"/>
                <a:sym typeface="Viga"/>
              </a:rPr>
              <a:t>40 %</a:t>
            </a:r>
            <a:endParaRPr lang="en-AU" sz="4800" dirty="0"/>
          </a:p>
        </p:txBody>
      </p:sp>
      <p:sp>
        <p:nvSpPr>
          <p:cNvPr id="19" name="Oval 18">
            <a:extLst>
              <a:ext uri="{FF2B5EF4-FFF2-40B4-BE49-F238E27FC236}">
                <a16:creationId xmlns:a16="http://schemas.microsoft.com/office/drawing/2014/main" id="{980E0D0E-B4AF-6C5D-9B7B-0B7406391D90}"/>
              </a:ext>
            </a:extLst>
          </p:cNvPr>
          <p:cNvSpPr/>
          <p:nvPr/>
        </p:nvSpPr>
        <p:spPr>
          <a:xfrm>
            <a:off x="9645667" y="1506084"/>
            <a:ext cx="1369228" cy="11847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817DDCC2-A2D3-85F8-D938-D7203E86BFA8}"/>
              </a:ext>
            </a:extLst>
          </p:cNvPr>
          <p:cNvSpPr txBox="1"/>
          <p:nvPr/>
        </p:nvSpPr>
        <p:spPr>
          <a:xfrm>
            <a:off x="7161103" y="2870168"/>
            <a:ext cx="3717078" cy="646331"/>
          </a:xfrm>
          <a:prstGeom prst="rect">
            <a:avLst/>
          </a:prstGeom>
          <a:noFill/>
        </p:spPr>
        <p:txBody>
          <a:bodyPr wrap="square" lIns="91440" tIns="45720" rIns="91440" bIns="45720" rtlCol="0" anchor="t">
            <a:spAutoFit/>
          </a:bodyPr>
          <a:lstStyle/>
          <a:p>
            <a:pPr algn="ctr"/>
            <a:r>
              <a:rPr lang="en-AU" b="1" dirty="0">
                <a:solidFill>
                  <a:srgbClr val="262626"/>
                </a:solidFill>
                <a:sym typeface="Viga"/>
              </a:rPr>
              <a:t>Australian Workers reported being </a:t>
            </a:r>
            <a:r>
              <a:rPr lang="en-AU" b="1" dirty="0">
                <a:solidFill>
                  <a:srgbClr val="FF0000"/>
                </a:solidFill>
                <a:sym typeface="Viga"/>
              </a:rPr>
              <a:t>Burnout</a:t>
            </a:r>
            <a:endParaRPr lang="en-AU" b="1" dirty="0">
              <a:solidFill>
                <a:srgbClr val="FF0000"/>
              </a:solidFill>
              <a:cs typeface="Arial"/>
            </a:endParaRPr>
          </a:p>
        </p:txBody>
      </p:sp>
      <p:sp>
        <p:nvSpPr>
          <p:cNvPr id="23" name="Rectangle: Rounded Corners 26">
            <a:extLst>
              <a:ext uri="{FF2B5EF4-FFF2-40B4-BE49-F238E27FC236}">
                <a16:creationId xmlns:a16="http://schemas.microsoft.com/office/drawing/2014/main" id="{13F51A55-8EF1-8912-96CC-8805350B1904}"/>
              </a:ext>
            </a:extLst>
          </p:cNvPr>
          <p:cNvSpPr/>
          <p:nvPr/>
        </p:nvSpPr>
        <p:spPr>
          <a:xfrm>
            <a:off x="6784242" y="1172411"/>
            <a:ext cx="4455133" cy="2421245"/>
          </a:xfrm>
          <a:prstGeom prst="roundRect">
            <a:avLst/>
          </a:prstGeom>
          <a:no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AU"/>
          </a:p>
        </p:txBody>
      </p:sp>
      <p:sp>
        <p:nvSpPr>
          <p:cNvPr id="25" name="Oval 24">
            <a:extLst>
              <a:ext uri="{FF2B5EF4-FFF2-40B4-BE49-F238E27FC236}">
                <a16:creationId xmlns:a16="http://schemas.microsoft.com/office/drawing/2014/main" id="{992971BE-8749-8865-33A0-3A8288B357C0}"/>
              </a:ext>
            </a:extLst>
          </p:cNvPr>
          <p:cNvSpPr/>
          <p:nvPr/>
        </p:nvSpPr>
        <p:spPr>
          <a:xfrm>
            <a:off x="9710785" y="1561914"/>
            <a:ext cx="1295325" cy="1148547"/>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Rounded Corners 31">
            <a:extLst>
              <a:ext uri="{FF2B5EF4-FFF2-40B4-BE49-F238E27FC236}">
                <a16:creationId xmlns:a16="http://schemas.microsoft.com/office/drawing/2014/main" id="{3F4CD8ED-0716-2E34-D33E-3BD0BCE9DDD2}"/>
              </a:ext>
            </a:extLst>
          </p:cNvPr>
          <p:cNvSpPr/>
          <p:nvPr/>
        </p:nvSpPr>
        <p:spPr>
          <a:xfrm>
            <a:off x="6784242" y="3875729"/>
            <a:ext cx="4455133" cy="2408757"/>
          </a:xfrm>
          <a:prstGeom prst="roundRect">
            <a:avLst>
              <a:gd name="adj" fmla="val 16615"/>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pic>
        <p:nvPicPr>
          <p:cNvPr id="32" name="Graphic 31" descr="Bar graph with upward trend with solid fill">
            <a:extLst>
              <a:ext uri="{FF2B5EF4-FFF2-40B4-BE49-F238E27FC236}">
                <a16:creationId xmlns:a16="http://schemas.microsoft.com/office/drawing/2014/main" id="{1FF832AF-81E9-EB73-CA01-A057C902185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6761" y="4232935"/>
            <a:ext cx="1723421" cy="1694343"/>
          </a:xfrm>
          <a:prstGeom prst="rect">
            <a:avLst/>
          </a:prstGeom>
        </p:spPr>
      </p:pic>
      <p:pic>
        <p:nvPicPr>
          <p:cNvPr id="31" name="Graphic 30" descr="Bar graph with upward trend outline">
            <a:extLst>
              <a:ext uri="{FF2B5EF4-FFF2-40B4-BE49-F238E27FC236}">
                <a16:creationId xmlns:a16="http://schemas.microsoft.com/office/drawing/2014/main" id="{8CB2F0E7-BFE7-A8D9-D70C-2A269201BA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01234" y="4105818"/>
            <a:ext cx="1748301" cy="1803569"/>
          </a:xfrm>
          <a:prstGeom prst="rect">
            <a:avLst/>
          </a:prstGeom>
        </p:spPr>
      </p:pic>
      <p:sp>
        <p:nvSpPr>
          <p:cNvPr id="34" name="TextBox 33">
            <a:extLst>
              <a:ext uri="{FF2B5EF4-FFF2-40B4-BE49-F238E27FC236}">
                <a16:creationId xmlns:a16="http://schemas.microsoft.com/office/drawing/2014/main" id="{5CEAE37F-362B-B94D-554B-940C243889A1}"/>
              </a:ext>
            </a:extLst>
          </p:cNvPr>
          <p:cNvSpPr txBox="1"/>
          <p:nvPr/>
        </p:nvSpPr>
        <p:spPr>
          <a:xfrm>
            <a:off x="8298961" y="5493145"/>
            <a:ext cx="2767315" cy="646331"/>
          </a:xfrm>
          <a:prstGeom prst="rect">
            <a:avLst/>
          </a:prstGeom>
          <a:noFill/>
        </p:spPr>
        <p:txBody>
          <a:bodyPr wrap="square" lIns="91440" tIns="45720" rIns="91440" bIns="45720" rtlCol="0" anchor="t">
            <a:spAutoFit/>
          </a:bodyPr>
          <a:lstStyle/>
          <a:p>
            <a:pPr algn="ctr"/>
            <a:r>
              <a:rPr lang="en-AU" b="1" dirty="0">
                <a:solidFill>
                  <a:srgbClr val="262626"/>
                </a:solidFill>
                <a:sym typeface="Viga"/>
              </a:rPr>
              <a:t>Increase in burnout rates from 2021 to 2022</a:t>
            </a:r>
            <a:endParaRPr lang="en-AU" b="1" dirty="0">
              <a:solidFill>
                <a:srgbClr val="006838"/>
              </a:solidFill>
              <a:cs typeface="Arial"/>
            </a:endParaRPr>
          </a:p>
        </p:txBody>
      </p:sp>
      <p:grpSp>
        <p:nvGrpSpPr>
          <p:cNvPr id="40" name="Group 39">
            <a:extLst>
              <a:ext uri="{FF2B5EF4-FFF2-40B4-BE49-F238E27FC236}">
                <a16:creationId xmlns:a16="http://schemas.microsoft.com/office/drawing/2014/main" id="{277241A6-7BDC-3C75-CC92-C59CB8D0DB93}"/>
              </a:ext>
            </a:extLst>
          </p:cNvPr>
          <p:cNvGrpSpPr/>
          <p:nvPr/>
        </p:nvGrpSpPr>
        <p:grpSpPr>
          <a:xfrm>
            <a:off x="6975630" y="1465428"/>
            <a:ext cx="2401669" cy="1197153"/>
            <a:chOff x="1191062" y="4935813"/>
            <a:chExt cx="3845538" cy="1883770"/>
          </a:xfrm>
        </p:grpSpPr>
        <p:sp>
          <p:nvSpPr>
            <p:cNvPr id="36" name="Terminator 35">
              <a:extLst>
                <a:ext uri="{FF2B5EF4-FFF2-40B4-BE49-F238E27FC236}">
                  <a16:creationId xmlns:a16="http://schemas.microsoft.com/office/drawing/2014/main" id="{9EA073C1-5BCF-7B63-687C-F30EA25B57F5}"/>
                </a:ext>
              </a:extLst>
            </p:cNvPr>
            <p:cNvSpPr/>
            <p:nvPr/>
          </p:nvSpPr>
          <p:spPr>
            <a:xfrm rot="5400000">
              <a:off x="3443685" y="5226668"/>
              <a:ext cx="1781778" cy="1404052"/>
            </a:xfrm>
            <a:prstGeom prst="flowChartTerminator">
              <a:avLst/>
            </a:prstGeom>
            <a:solidFill>
              <a:srgbClr val="FF0000">
                <a:alpha val="4877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descr="Shape&#10;&#10;Description automatically generated with medium confidence">
              <a:extLst>
                <a:ext uri="{FF2B5EF4-FFF2-40B4-BE49-F238E27FC236}">
                  <a16:creationId xmlns:a16="http://schemas.microsoft.com/office/drawing/2014/main" id="{137672C8-A87E-5DBD-11DB-9B82FD08B054}"/>
                </a:ext>
              </a:extLst>
            </p:cNvPr>
            <p:cNvPicPr>
              <a:picLocks noChangeAspect="1"/>
            </p:cNvPicPr>
            <p:nvPr/>
          </p:nvPicPr>
          <p:blipFill>
            <a:blip r:embed="rId9"/>
            <a:stretch>
              <a:fillRect/>
            </a:stretch>
          </p:blipFill>
          <p:spPr>
            <a:xfrm>
              <a:off x="1191062" y="4935813"/>
              <a:ext cx="3685064" cy="1864209"/>
            </a:xfrm>
            <a:prstGeom prst="rect">
              <a:avLst/>
            </a:prstGeom>
          </p:spPr>
        </p:pic>
        <p:sp>
          <p:nvSpPr>
            <p:cNvPr id="39" name="Terminator 38">
              <a:extLst>
                <a:ext uri="{FF2B5EF4-FFF2-40B4-BE49-F238E27FC236}">
                  <a16:creationId xmlns:a16="http://schemas.microsoft.com/office/drawing/2014/main" id="{09F55C74-F5F7-BD9D-D531-5486F619F456}"/>
                </a:ext>
              </a:extLst>
            </p:cNvPr>
            <p:cNvSpPr/>
            <p:nvPr/>
          </p:nvSpPr>
          <p:spPr>
            <a:xfrm rot="5400000">
              <a:off x="1057855" y="5226668"/>
              <a:ext cx="1781778" cy="1404052"/>
            </a:xfrm>
            <a:prstGeom prst="flowChartTerminator">
              <a:avLst/>
            </a:prstGeom>
            <a:solidFill>
              <a:srgbClr val="FF0000">
                <a:alpha val="4877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4" name="TextBox 23">
            <a:extLst>
              <a:ext uri="{FF2B5EF4-FFF2-40B4-BE49-F238E27FC236}">
                <a16:creationId xmlns:a16="http://schemas.microsoft.com/office/drawing/2014/main" id="{681F0DDC-0CD1-DD9B-C774-DBBAF56C7B3F}"/>
              </a:ext>
            </a:extLst>
          </p:cNvPr>
          <p:cNvSpPr txBox="1"/>
          <p:nvPr/>
        </p:nvSpPr>
        <p:spPr>
          <a:xfrm>
            <a:off x="9447389" y="1784089"/>
            <a:ext cx="1862076" cy="707886"/>
          </a:xfrm>
          <a:prstGeom prst="rect">
            <a:avLst/>
          </a:prstGeom>
          <a:noFill/>
        </p:spPr>
        <p:txBody>
          <a:bodyPr wrap="square">
            <a:spAutoFit/>
          </a:bodyPr>
          <a:lstStyle/>
          <a:p>
            <a:pPr algn="ctr"/>
            <a:r>
              <a:rPr lang="en-AU" sz="4000" b="1" dirty="0">
                <a:ln w="12700">
                  <a:solidFill>
                    <a:srgbClr val="262626"/>
                  </a:solidFill>
                </a:ln>
                <a:solidFill>
                  <a:schemeClr val="bg1"/>
                </a:solidFill>
                <a:latin typeface="Arial Rounded MT Bold" panose="020F0704030504030204" pitchFamily="34" charset="0"/>
                <a:sym typeface="Viga"/>
              </a:rPr>
              <a:t>62%</a:t>
            </a:r>
            <a:endParaRPr lang="en-AU" sz="4000" dirty="0">
              <a:solidFill>
                <a:schemeClr val="bg1"/>
              </a:solidFill>
            </a:endParaRPr>
          </a:p>
        </p:txBody>
      </p:sp>
      <p:sp>
        <p:nvSpPr>
          <p:cNvPr id="41" name="Oval 40">
            <a:extLst>
              <a:ext uri="{FF2B5EF4-FFF2-40B4-BE49-F238E27FC236}">
                <a16:creationId xmlns:a16="http://schemas.microsoft.com/office/drawing/2014/main" id="{E9FA9CDF-65AD-03BF-E0A7-A60BE482C329}"/>
              </a:ext>
            </a:extLst>
          </p:cNvPr>
          <p:cNvSpPr/>
          <p:nvPr/>
        </p:nvSpPr>
        <p:spPr>
          <a:xfrm>
            <a:off x="9169060" y="4232935"/>
            <a:ext cx="1220764" cy="1199500"/>
          </a:xfrm>
          <a:prstGeom prst="ellipse">
            <a:avLst/>
          </a:prstGeom>
          <a:solidFill>
            <a:srgbClr val="A5D49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a:extLst>
              <a:ext uri="{FF2B5EF4-FFF2-40B4-BE49-F238E27FC236}">
                <a16:creationId xmlns:a16="http://schemas.microsoft.com/office/drawing/2014/main" id="{071A7907-DBE4-EF2E-492F-154790CA5040}"/>
              </a:ext>
            </a:extLst>
          </p:cNvPr>
          <p:cNvSpPr/>
          <p:nvPr/>
        </p:nvSpPr>
        <p:spPr>
          <a:xfrm>
            <a:off x="9106422" y="4197984"/>
            <a:ext cx="1346040" cy="11951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53E53559-565E-6144-E4FC-40F1F795F6C8}"/>
              </a:ext>
            </a:extLst>
          </p:cNvPr>
          <p:cNvSpPr txBox="1"/>
          <p:nvPr/>
        </p:nvSpPr>
        <p:spPr>
          <a:xfrm>
            <a:off x="8911905" y="4373783"/>
            <a:ext cx="1884806" cy="830997"/>
          </a:xfrm>
          <a:prstGeom prst="rect">
            <a:avLst/>
          </a:prstGeom>
          <a:noFill/>
        </p:spPr>
        <p:txBody>
          <a:bodyPr wrap="square">
            <a:spAutoFit/>
          </a:bodyPr>
          <a:lstStyle/>
          <a:p>
            <a:pPr algn="ctr"/>
            <a:r>
              <a:rPr lang="en-AU" sz="4800" b="1" dirty="0">
                <a:ln w="12700">
                  <a:solidFill>
                    <a:srgbClr val="262626"/>
                  </a:solidFill>
                </a:ln>
                <a:solidFill>
                  <a:schemeClr val="bg1"/>
                </a:solidFill>
                <a:latin typeface="Arial Rounded MT Bold" panose="020F0704030504030204" pitchFamily="34" charset="0"/>
                <a:sym typeface="Viga"/>
              </a:rPr>
              <a:t>5%</a:t>
            </a:r>
            <a:endParaRPr lang="en-AU" sz="4800" dirty="0">
              <a:solidFill>
                <a:schemeClr val="bg1"/>
              </a:solidFill>
            </a:endParaRPr>
          </a:p>
        </p:txBody>
      </p:sp>
    </p:spTree>
    <p:extLst>
      <p:ext uri="{BB962C8B-B14F-4D97-AF65-F5344CB8AC3E}">
        <p14:creationId xmlns:p14="http://schemas.microsoft.com/office/powerpoint/2010/main" val="1559432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DB0CAC-E3E8-4558-9B5A-A5DA7DAE7362}"/>
              </a:ext>
            </a:extLst>
          </p:cNvPr>
          <p:cNvSpPr>
            <a:spLocks noGrp="1"/>
          </p:cNvSpPr>
          <p:nvPr>
            <p:ph type="title"/>
          </p:nvPr>
        </p:nvSpPr>
        <p:spPr/>
        <p:txBody>
          <a:bodyPr/>
          <a:lstStyle/>
          <a:p>
            <a:r>
              <a:rPr lang="en-AU"/>
              <a:t>Mental Fitness Framework</a:t>
            </a:r>
          </a:p>
        </p:txBody>
      </p:sp>
      <p:grpSp>
        <p:nvGrpSpPr>
          <p:cNvPr id="5" name="Group 4">
            <a:extLst>
              <a:ext uri="{FF2B5EF4-FFF2-40B4-BE49-F238E27FC236}">
                <a16:creationId xmlns:a16="http://schemas.microsoft.com/office/drawing/2014/main" id="{123BC36D-5505-5B2A-241F-51C156A1183C}"/>
              </a:ext>
            </a:extLst>
          </p:cNvPr>
          <p:cNvGrpSpPr/>
          <p:nvPr/>
        </p:nvGrpSpPr>
        <p:grpSpPr>
          <a:xfrm>
            <a:off x="2238516" y="1482874"/>
            <a:ext cx="9669109" cy="4761390"/>
            <a:chOff x="2094561" y="1492394"/>
            <a:chExt cx="9669109" cy="4761390"/>
          </a:xfrm>
        </p:grpSpPr>
        <p:sp>
          <p:nvSpPr>
            <p:cNvPr id="3" name="Rectangle 2">
              <a:extLst>
                <a:ext uri="{FF2B5EF4-FFF2-40B4-BE49-F238E27FC236}">
                  <a16:creationId xmlns:a16="http://schemas.microsoft.com/office/drawing/2014/main" id="{CDBFA66E-570C-41EF-A616-A355FE9423A8}"/>
                </a:ext>
              </a:extLst>
            </p:cNvPr>
            <p:cNvSpPr/>
            <p:nvPr/>
          </p:nvSpPr>
          <p:spPr>
            <a:xfrm>
              <a:off x="2094561" y="1511983"/>
              <a:ext cx="2309305" cy="4741801"/>
            </a:xfrm>
            <a:prstGeom prst="rect">
              <a:avLst/>
            </a:prstGeom>
            <a:solidFill>
              <a:srgbClr val="019739">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a:extLst>
                <a:ext uri="{FF2B5EF4-FFF2-40B4-BE49-F238E27FC236}">
                  <a16:creationId xmlns:a16="http://schemas.microsoft.com/office/drawing/2014/main" id="{9C5003D0-E570-4669-A619-EDBF4C5D74CF}"/>
                </a:ext>
              </a:extLst>
            </p:cNvPr>
            <p:cNvSpPr/>
            <p:nvPr/>
          </p:nvSpPr>
          <p:spPr>
            <a:xfrm>
              <a:off x="4468616" y="1492394"/>
              <a:ext cx="2431122" cy="4741801"/>
            </a:xfrm>
            <a:prstGeom prst="rect">
              <a:avLst/>
            </a:prstGeom>
            <a:solidFill>
              <a:srgbClr val="F9E91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27">
              <a:extLst>
                <a:ext uri="{FF2B5EF4-FFF2-40B4-BE49-F238E27FC236}">
                  <a16:creationId xmlns:a16="http://schemas.microsoft.com/office/drawing/2014/main" id="{129F4C7A-718C-4CDC-BA31-739DD04E35F7}"/>
                </a:ext>
              </a:extLst>
            </p:cNvPr>
            <p:cNvSpPr/>
            <p:nvPr/>
          </p:nvSpPr>
          <p:spPr>
            <a:xfrm>
              <a:off x="6921685" y="1492394"/>
              <a:ext cx="2392539" cy="4741801"/>
            </a:xfrm>
            <a:prstGeom prst="rect">
              <a:avLst/>
            </a:prstGeom>
            <a:solidFill>
              <a:srgbClr val="F09001">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a:extLst>
                <a:ext uri="{FF2B5EF4-FFF2-40B4-BE49-F238E27FC236}">
                  <a16:creationId xmlns:a16="http://schemas.microsoft.com/office/drawing/2014/main" id="{1622D5D9-B39E-4DE5-85FA-DF7866530138}"/>
                </a:ext>
              </a:extLst>
            </p:cNvPr>
            <p:cNvSpPr/>
            <p:nvPr/>
          </p:nvSpPr>
          <p:spPr>
            <a:xfrm>
              <a:off x="9352807" y="1511981"/>
              <a:ext cx="2410863" cy="4741801"/>
            </a:xfrm>
            <a:prstGeom prst="rect">
              <a:avLst/>
            </a:prstGeom>
            <a:solidFill>
              <a:srgbClr val="E3342A">
                <a:alpha val="1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 name="Group 5">
            <a:extLst>
              <a:ext uri="{FF2B5EF4-FFF2-40B4-BE49-F238E27FC236}">
                <a16:creationId xmlns:a16="http://schemas.microsoft.com/office/drawing/2014/main" id="{B6713A59-E95E-F491-76EF-7D4C88B76DAD}"/>
              </a:ext>
            </a:extLst>
          </p:cNvPr>
          <p:cNvGrpSpPr/>
          <p:nvPr/>
        </p:nvGrpSpPr>
        <p:grpSpPr>
          <a:xfrm>
            <a:off x="528259" y="980110"/>
            <a:ext cx="11679105" cy="5264154"/>
            <a:chOff x="561876" y="1114583"/>
            <a:chExt cx="11679105" cy="5264154"/>
          </a:xfrm>
        </p:grpSpPr>
        <p:grpSp>
          <p:nvGrpSpPr>
            <p:cNvPr id="8" name="Group 7">
              <a:extLst>
                <a:ext uri="{FF2B5EF4-FFF2-40B4-BE49-F238E27FC236}">
                  <a16:creationId xmlns:a16="http://schemas.microsoft.com/office/drawing/2014/main" id="{2AED4543-724D-DC46-A86E-A4EA0C58072C}"/>
                </a:ext>
              </a:extLst>
            </p:cNvPr>
            <p:cNvGrpSpPr/>
            <p:nvPr/>
          </p:nvGrpSpPr>
          <p:grpSpPr>
            <a:xfrm>
              <a:off x="561876" y="1114583"/>
              <a:ext cx="11679105" cy="5235745"/>
              <a:chOff x="383933" y="1360299"/>
              <a:chExt cx="11679105" cy="5235745"/>
            </a:xfrm>
          </p:grpSpPr>
          <p:pic>
            <p:nvPicPr>
              <p:cNvPr id="21" name="Picture 20" descr="A picture containing treemap chart&#10;&#10;Description automatically generated">
                <a:extLst>
                  <a:ext uri="{FF2B5EF4-FFF2-40B4-BE49-F238E27FC236}">
                    <a16:creationId xmlns:a16="http://schemas.microsoft.com/office/drawing/2014/main" id="{8C1E4619-D8F3-4A09-A192-C9DF2D4A8F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094"/>
              <a:stretch/>
            </p:blipFill>
            <p:spPr>
              <a:xfrm>
                <a:off x="1836636" y="1360299"/>
                <a:ext cx="10226402" cy="829064"/>
              </a:xfrm>
              <a:prstGeom prst="rect">
                <a:avLst/>
              </a:prstGeom>
            </p:spPr>
          </p:pic>
          <p:graphicFrame>
            <p:nvGraphicFramePr>
              <p:cNvPr id="676" name="Table 40"/>
              <p:cNvGraphicFramePr/>
              <p:nvPr>
                <p:extLst>
                  <p:ext uri="{D42A27DB-BD31-4B8C-83A1-F6EECF244321}">
                    <p14:modId xmlns:p14="http://schemas.microsoft.com/office/powerpoint/2010/main" val="3779387606"/>
                  </p:ext>
                </p:extLst>
              </p:nvPr>
            </p:nvGraphicFramePr>
            <p:xfrm>
              <a:off x="2103069" y="2005021"/>
              <a:ext cx="9693536" cy="4591023"/>
            </p:xfrm>
            <a:graphic>
              <a:graphicData uri="http://schemas.openxmlformats.org/drawingml/2006/table">
                <a:tbl>
                  <a:tblPr bandRow="1">
                    <a:tableStyleId>{7E9639D4-E3E2-4D34-9284-5A2195B3D0D7}</a:tableStyleId>
                  </a:tblPr>
                  <a:tblGrid>
                    <a:gridCol w="2423384">
                      <a:extLst>
                        <a:ext uri="{9D8B030D-6E8A-4147-A177-3AD203B41FA5}">
                          <a16:colId xmlns:a16="http://schemas.microsoft.com/office/drawing/2014/main" val="20000"/>
                        </a:ext>
                      </a:extLst>
                    </a:gridCol>
                    <a:gridCol w="2423384">
                      <a:extLst>
                        <a:ext uri="{9D8B030D-6E8A-4147-A177-3AD203B41FA5}">
                          <a16:colId xmlns:a16="http://schemas.microsoft.com/office/drawing/2014/main" val="20001"/>
                        </a:ext>
                      </a:extLst>
                    </a:gridCol>
                    <a:gridCol w="2423384">
                      <a:extLst>
                        <a:ext uri="{9D8B030D-6E8A-4147-A177-3AD203B41FA5}">
                          <a16:colId xmlns:a16="http://schemas.microsoft.com/office/drawing/2014/main" val="20002"/>
                        </a:ext>
                      </a:extLst>
                    </a:gridCol>
                    <a:gridCol w="2423384">
                      <a:extLst>
                        <a:ext uri="{9D8B030D-6E8A-4147-A177-3AD203B41FA5}">
                          <a16:colId xmlns:a16="http://schemas.microsoft.com/office/drawing/2014/main" val="20003"/>
                        </a:ext>
                      </a:extLst>
                    </a:gridCol>
                  </a:tblGrid>
                  <a:tr h="673796">
                    <a:tc>
                      <a:txBody>
                        <a:bodyPr/>
                        <a:lstStyle/>
                        <a:p>
                          <a:pPr algn="l" defTabSz="457200">
                            <a:spcBef>
                              <a:spcPts val="300"/>
                            </a:spcBef>
                            <a:defRPr sz="1800">
                              <a:solidFill>
                                <a:srgbClr val="000000"/>
                              </a:solidFill>
                            </a:defRPr>
                          </a:pPr>
                          <a:r>
                            <a:rPr sz="1000">
                              <a:sym typeface="Calibri"/>
                            </a:rPr>
                            <a:t>Normal mood fluctuations
Calm/confident</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Irritable/impatient
Nervous
Sadness/overwhelmed</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Anger
Anxiety
Pervasive sadness/hopeless</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Easily enraged/aggression
Excessive anxiety/panic attacks
Depressed mood/numb</a:t>
                          </a:r>
                          <a:endParaRPr sz="1000">
                            <a:latin typeface="+mn-lt"/>
                            <a:ea typeface="+mn-ea"/>
                            <a:cs typeface="+mn-cs"/>
                            <a:sym typeface="Calibri"/>
                          </a:endParaRPr>
                        </a:p>
                      </a:txBody>
                      <a:tcPr marL="45720" marR="45720" horzOverflow="overflow"/>
                    </a:tc>
                    <a:extLst>
                      <a:ext uri="{0D108BD9-81ED-4DB2-BD59-A6C34878D82A}">
                        <a16:rowId xmlns:a16="http://schemas.microsoft.com/office/drawing/2014/main" val="10000"/>
                      </a:ext>
                    </a:extLst>
                  </a:tr>
                  <a:tr h="877709">
                    <a:tc>
                      <a:txBody>
                        <a:bodyPr/>
                        <a:lstStyle/>
                        <a:p>
                          <a:pPr algn="l" defTabSz="457200">
                            <a:spcBef>
                              <a:spcPts val="300"/>
                            </a:spcBef>
                            <a:defRPr sz="1800">
                              <a:solidFill>
                                <a:srgbClr val="000000"/>
                              </a:solidFill>
                            </a:defRPr>
                          </a:pPr>
                          <a:r>
                            <a:rPr sz="1000">
                              <a:sym typeface="Calibri"/>
                            </a:rPr>
                            <a:t>Good sense of </a:t>
                          </a:r>
                          <a:r>
                            <a:rPr lang="en-US" sz="1000"/>
                            <a:t>humor</a:t>
                          </a:r>
                          <a:r>
                            <a:rPr sz="1000">
                              <a:sym typeface="Calibri"/>
                            </a:rPr>
                            <a:t>
Taking things in stride
In control mentally
Can concentrate/focus</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Displaced sarcasm (occasionally “biting” or “lashing out”)
Distracted/lose focus
Intrusive thoughts</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Negative attitude
Recurrent intrusive thoughts
Constantly distracted
Can’t focus on tasks</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Helpless/hopeless
Cannot concentrate
Loss of memory/cognitive ability
Suicidal thoughts/intent</a:t>
                          </a:r>
                          <a:endParaRPr sz="1000">
                            <a:latin typeface="+mn-lt"/>
                            <a:ea typeface="+mn-ea"/>
                            <a:cs typeface="+mn-cs"/>
                            <a:sym typeface="Calibri"/>
                          </a:endParaRPr>
                        </a:p>
                      </a:txBody>
                      <a:tcPr marL="45720" marR="45720" horzOverflow="overflow"/>
                    </a:tc>
                    <a:extLst>
                      <a:ext uri="{0D108BD9-81ED-4DB2-BD59-A6C34878D82A}">
                        <a16:rowId xmlns:a16="http://schemas.microsoft.com/office/drawing/2014/main" val="10001"/>
                      </a:ext>
                    </a:extLst>
                  </a:tr>
                  <a:tr h="1081621">
                    <a:tc>
                      <a:txBody>
                        <a:bodyPr/>
                        <a:lstStyle/>
                        <a:p>
                          <a:pPr algn="l" defTabSz="457200">
                            <a:spcBef>
                              <a:spcPts val="300"/>
                            </a:spcBef>
                            <a:defRPr sz="1800">
                              <a:solidFill>
                                <a:srgbClr val="000000"/>
                              </a:solidFill>
                            </a:defRPr>
                          </a:pPr>
                          <a:r>
                            <a:rPr sz="1000">
                              <a:sym typeface="Calibri"/>
                            </a:rPr>
                            <a:t>Normal sleep patterns
Few sleep difficulties
Physically well
Feeling energetic
Maintaining a stable weight</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Trouble sleeping
Lack of energy
Changes in eating patterns
Some weight gain or loss</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dirty="0">
                              <a:sym typeface="Calibri"/>
                            </a:rPr>
                            <a:t>Restless disturbed sleep
</a:t>
                          </a:r>
                          <a:r>
                            <a:rPr lang="en-AU" sz="1000" dirty="0">
                              <a:sym typeface="Calibri"/>
                            </a:rPr>
                            <a:t>Tiredness</a:t>
                          </a:r>
                          <a:r>
                            <a:rPr sz="1000" dirty="0">
                              <a:sym typeface="Calibri"/>
                            </a:rPr>
                            <a:t>/fatigue
Fluctuations in weight
Major changes in eating patterns</a:t>
                          </a:r>
                          <a:endParaRPr sz="1000" dirty="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Can’t fall asleep or stay asleep
Sleeping too much or too little
Physical illnesses
Constant fatigue/exhaustion
Extreme weight loss or gain</a:t>
                          </a:r>
                          <a:endParaRPr sz="1000">
                            <a:latin typeface="+mn-lt"/>
                            <a:ea typeface="+mn-ea"/>
                            <a:cs typeface="+mn-cs"/>
                            <a:sym typeface="Calibri"/>
                          </a:endParaRPr>
                        </a:p>
                      </a:txBody>
                      <a:tcPr marL="45720" marR="45720" horzOverflow="overflow"/>
                    </a:tc>
                    <a:extLst>
                      <a:ext uri="{0D108BD9-81ED-4DB2-BD59-A6C34878D82A}">
                        <a16:rowId xmlns:a16="http://schemas.microsoft.com/office/drawing/2014/main" val="10002"/>
                      </a:ext>
                    </a:extLst>
                  </a:tr>
                  <a:tr h="738943">
                    <a:tc>
                      <a:txBody>
                        <a:bodyPr/>
                        <a:lstStyle/>
                        <a:p>
                          <a:pPr algn="l" defTabSz="457200">
                            <a:spcBef>
                              <a:spcPts val="300"/>
                            </a:spcBef>
                            <a:defRPr sz="1800">
                              <a:solidFill>
                                <a:srgbClr val="000000"/>
                              </a:solidFill>
                            </a:defRPr>
                          </a:pPr>
                          <a:r>
                            <a:rPr sz="1000">
                              <a:sym typeface="Calibri"/>
                            </a:rPr>
                            <a:t>Physically and socially active
Performing well</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Decreased activity/socialising
Procrastination</a:t>
                          </a:r>
                          <a:endParaRPr sz="1000">
                            <a:latin typeface="+mn-lt"/>
                            <a:ea typeface="+mn-ea"/>
                            <a:cs typeface="+mn-cs"/>
                            <a:sym typeface="Calibri"/>
                          </a:endParaRPr>
                        </a:p>
                      </a:txBody>
                      <a:tcPr marL="45720" marR="45720" horzOverflow="overflow"/>
                    </a:tc>
                    <a:tc>
                      <a:txBody>
                        <a:bodyPr/>
                        <a:lstStyle/>
                        <a:p>
                          <a:pPr algn="l" defTabSz="457200">
                            <a:spcBef>
                              <a:spcPts val="300"/>
                            </a:spcBef>
                            <a:defRPr sz="1800">
                              <a:solidFill>
                                <a:srgbClr val="000000"/>
                              </a:solidFill>
                            </a:defRPr>
                          </a:pPr>
                          <a:r>
                            <a:rPr sz="1000">
                              <a:sym typeface="Calibri"/>
                            </a:rPr>
                            <a:t>Avoidance
Tardiness
Decreased performance</a:t>
                          </a:r>
                          <a:endParaRPr sz="1000">
                            <a:latin typeface="+mn-lt"/>
                            <a:ea typeface="+mn-ea"/>
                            <a:cs typeface="+mn-cs"/>
                            <a:sym typeface="Calibri"/>
                          </a:endParaRPr>
                        </a:p>
                      </a:txBody>
                      <a:tcPr marL="45720" marR="45720" horzOverflow="overflow"/>
                    </a:tc>
                    <a:tc>
                      <a:txBody>
                        <a:bodyPr/>
                        <a:lstStyle/>
                        <a:p>
                          <a:pPr algn="l" defTabSz="457200">
                            <a:spcBef>
                              <a:spcPts val="300"/>
                            </a:spcBef>
                            <a:defRPr sz="900">
                              <a:solidFill>
                                <a:srgbClr val="000000"/>
                              </a:solidFill>
                              <a:latin typeface="+mn-lt"/>
                              <a:ea typeface="+mn-ea"/>
                              <a:cs typeface="+mn-cs"/>
                              <a:sym typeface="Calibri"/>
                            </a:defRPr>
                          </a:pPr>
                          <a:r>
                            <a:rPr sz="1000"/>
                            <a:t>Withdrawal</a:t>
                          </a:r>
                        </a:p>
                        <a:p>
                          <a:pPr algn="l" defTabSz="457200">
                            <a:spcBef>
                              <a:spcPts val="300"/>
                            </a:spcBef>
                            <a:defRPr sz="900">
                              <a:solidFill>
                                <a:srgbClr val="000000"/>
                              </a:solidFill>
                              <a:latin typeface="+mn-lt"/>
                              <a:ea typeface="+mn-ea"/>
                              <a:cs typeface="+mn-cs"/>
                              <a:sym typeface="Calibri"/>
                            </a:defRPr>
                          </a:pPr>
                          <a:r>
                            <a:rPr sz="1000"/>
                            <a:t>Absenteeism</a:t>
                          </a:r>
                        </a:p>
                        <a:p>
                          <a:pPr algn="l" defTabSz="457200">
                            <a:spcBef>
                              <a:spcPts val="300"/>
                            </a:spcBef>
                            <a:defRPr sz="900">
                              <a:solidFill>
                                <a:srgbClr val="000000"/>
                              </a:solidFill>
                              <a:latin typeface="+mn-lt"/>
                              <a:ea typeface="+mn-ea"/>
                              <a:cs typeface="+mn-cs"/>
                              <a:sym typeface="Calibri"/>
                            </a:defRPr>
                          </a:pPr>
                          <a:r>
                            <a:rPr sz="1000"/>
                            <a:t>Can’t perform duties/tasks</a:t>
                          </a:r>
                        </a:p>
                      </a:txBody>
                      <a:tcPr marL="45720" marR="45720" horzOverflow="overflow"/>
                    </a:tc>
                    <a:extLst>
                      <a:ext uri="{0D108BD9-81ED-4DB2-BD59-A6C34878D82A}">
                        <a16:rowId xmlns:a16="http://schemas.microsoft.com/office/drawing/2014/main" val="10003"/>
                      </a:ext>
                    </a:extLst>
                  </a:tr>
                  <a:tr h="1218954">
                    <a:tc>
                      <a:txBody>
                        <a:bodyPr/>
                        <a:lstStyle/>
                        <a:p>
                          <a:pPr algn="l" defTabSz="457200">
                            <a:spcBef>
                              <a:spcPts val="600"/>
                            </a:spcBef>
                            <a:defRPr sz="900">
                              <a:solidFill>
                                <a:srgbClr val="000000"/>
                              </a:solidFill>
                              <a:latin typeface="+mn-lt"/>
                              <a:ea typeface="+mn-ea"/>
                              <a:cs typeface="+mn-cs"/>
                              <a:sym typeface="Calibri"/>
                            </a:defRPr>
                          </a:pPr>
                          <a:r>
                            <a:rPr sz="1000"/>
                            <a:t>Limited alcohol consumption</a:t>
                          </a:r>
                        </a:p>
                        <a:p>
                          <a:pPr algn="l" defTabSz="457200">
                            <a:spcBef>
                              <a:spcPts val="600"/>
                            </a:spcBef>
                            <a:defRPr sz="900">
                              <a:solidFill>
                                <a:srgbClr val="000000"/>
                              </a:solidFill>
                              <a:latin typeface="+mn-lt"/>
                              <a:ea typeface="+mn-ea"/>
                              <a:cs typeface="+mn-cs"/>
                              <a:sym typeface="Calibri"/>
                            </a:defRPr>
                          </a:pPr>
                          <a:r>
                            <a:rPr sz="1000"/>
                            <a:t>Limited/no unhelpful behaviours</a:t>
                          </a:r>
                        </a:p>
                        <a:p>
                          <a:pPr algn="l" defTabSz="457200">
                            <a:spcBef>
                              <a:spcPts val="600"/>
                            </a:spcBef>
                            <a:defRPr sz="900">
                              <a:solidFill>
                                <a:srgbClr val="000000"/>
                              </a:solidFill>
                              <a:latin typeface="+mn-lt"/>
                              <a:ea typeface="+mn-ea"/>
                              <a:cs typeface="+mn-cs"/>
                              <a:sym typeface="Calibri"/>
                            </a:defRPr>
                          </a:pPr>
                          <a:r>
                            <a:rPr sz="1000"/>
                            <a:t>No trouble/impact (social, economic, legal, financial) due to behaviours</a:t>
                          </a:r>
                        </a:p>
                      </a:txBody>
                      <a:tcPr marL="45720" marR="45720" horzOverflow="overflow"/>
                    </a:tc>
                    <a:tc>
                      <a:txBody>
                        <a:bodyPr/>
                        <a:lstStyle/>
                        <a:p>
                          <a:pPr algn="l" defTabSz="457200">
                            <a:spcBef>
                              <a:spcPts val="600"/>
                            </a:spcBef>
                            <a:defRPr sz="1800">
                              <a:solidFill>
                                <a:srgbClr val="000000"/>
                              </a:solidFill>
                            </a:defRPr>
                          </a:pPr>
                          <a:r>
                            <a:rPr sz="1000">
                              <a:sym typeface="Calibri"/>
                            </a:rPr>
                            <a:t>Regular to frequent alcohol consumption, limited binge drinking
Some regular unhelpful  behaviours
Limited to some trouble/impact (social, economic, legal, financial) due to behaviours</a:t>
                          </a:r>
                          <a:endParaRPr sz="1000">
                            <a:latin typeface="+mn-lt"/>
                            <a:ea typeface="+mn-ea"/>
                            <a:cs typeface="+mn-cs"/>
                            <a:sym typeface="Calibri"/>
                          </a:endParaRPr>
                        </a:p>
                      </a:txBody>
                      <a:tcPr marL="45720" marR="45720" horzOverflow="overflow"/>
                    </a:tc>
                    <a:tc>
                      <a:txBody>
                        <a:bodyPr/>
                        <a:lstStyle/>
                        <a:p>
                          <a:pPr algn="l" defTabSz="457200">
                            <a:spcBef>
                              <a:spcPts val="600"/>
                            </a:spcBef>
                            <a:defRPr sz="900">
                              <a:solidFill>
                                <a:srgbClr val="000000"/>
                              </a:solidFill>
                              <a:latin typeface="+mn-lt"/>
                              <a:ea typeface="+mn-ea"/>
                              <a:cs typeface="+mn-cs"/>
                              <a:sym typeface="Calibri"/>
                            </a:defRPr>
                          </a:pPr>
                          <a:r>
                            <a:rPr sz="1000" dirty="0"/>
                            <a:t>Frequent alcohol consumption, binge drinking</a:t>
                          </a:r>
                        </a:p>
                        <a:p>
                          <a:pPr algn="l" defTabSz="457200">
                            <a:spcBef>
                              <a:spcPts val="600"/>
                            </a:spcBef>
                            <a:defRPr sz="900">
                              <a:solidFill>
                                <a:srgbClr val="000000"/>
                              </a:solidFill>
                              <a:latin typeface="+mn-lt"/>
                              <a:ea typeface="+mn-ea"/>
                              <a:cs typeface="+mn-cs"/>
                              <a:sym typeface="Calibri"/>
                            </a:defRPr>
                          </a:pPr>
                          <a:r>
                            <a:rPr sz="1000" dirty="0"/>
                            <a:t>Struggle to control unhelpful </a:t>
                          </a:r>
                          <a:r>
                            <a:rPr sz="1000" dirty="0" err="1"/>
                            <a:t>behaviours</a:t>
                          </a:r>
                          <a:endParaRPr sz="1000" dirty="0"/>
                        </a:p>
                        <a:p>
                          <a:pPr algn="l" defTabSz="457200">
                            <a:spcBef>
                              <a:spcPts val="600"/>
                            </a:spcBef>
                            <a:defRPr sz="900">
                              <a:solidFill>
                                <a:srgbClr val="000000"/>
                              </a:solidFill>
                              <a:latin typeface="+mn-lt"/>
                              <a:ea typeface="+mn-ea"/>
                              <a:cs typeface="+mn-cs"/>
                              <a:sym typeface="Calibri"/>
                            </a:defRPr>
                          </a:pPr>
                          <a:r>
                            <a:rPr sz="1000" dirty="0"/>
                            <a:t>Increasing trouble/impact (social, economic, legal, financial) due to </a:t>
                          </a:r>
                          <a:r>
                            <a:rPr sz="1000" dirty="0" err="1"/>
                            <a:t>behaviours</a:t>
                          </a:r>
                          <a:endParaRPr sz="1000" dirty="0"/>
                        </a:p>
                      </a:txBody>
                      <a:tcPr marL="45720" marR="45720" horzOverflow="overflow"/>
                    </a:tc>
                    <a:tc>
                      <a:txBody>
                        <a:bodyPr/>
                        <a:lstStyle/>
                        <a:p>
                          <a:pPr algn="l" defTabSz="457200">
                            <a:spcBef>
                              <a:spcPts val="600"/>
                            </a:spcBef>
                            <a:defRPr sz="900">
                              <a:solidFill>
                                <a:srgbClr val="000000"/>
                              </a:solidFill>
                              <a:latin typeface="+mn-lt"/>
                              <a:ea typeface="+mn-ea"/>
                              <a:cs typeface="+mn-cs"/>
                              <a:sym typeface="Calibri"/>
                            </a:defRPr>
                          </a:pPr>
                          <a:r>
                            <a:rPr sz="1000" dirty="0"/>
                            <a:t>Regular to frequent binge drinking</a:t>
                          </a:r>
                        </a:p>
                        <a:p>
                          <a:pPr algn="l" defTabSz="457200">
                            <a:spcBef>
                              <a:spcPts val="600"/>
                            </a:spcBef>
                            <a:defRPr sz="900">
                              <a:solidFill>
                                <a:srgbClr val="000000"/>
                              </a:solidFill>
                              <a:latin typeface="+mn-lt"/>
                              <a:ea typeface="+mn-ea"/>
                              <a:cs typeface="+mn-cs"/>
                              <a:sym typeface="Calibri"/>
                            </a:defRPr>
                          </a:pPr>
                          <a:r>
                            <a:rPr sz="1000" dirty="0"/>
                            <a:t>Addiction/extreme unhelpful </a:t>
                          </a:r>
                          <a:r>
                            <a:rPr sz="1000" dirty="0" err="1"/>
                            <a:t>behaviours</a:t>
                          </a:r>
                          <a:endParaRPr sz="1000" dirty="0"/>
                        </a:p>
                        <a:p>
                          <a:pPr algn="l" defTabSz="457200">
                            <a:spcBef>
                              <a:spcPts val="600"/>
                            </a:spcBef>
                            <a:defRPr sz="900">
                              <a:solidFill>
                                <a:srgbClr val="000000"/>
                              </a:solidFill>
                              <a:latin typeface="+mn-lt"/>
                              <a:ea typeface="+mn-ea"/>
                              <a:cs typeface="+mn-cs"/>
                              <a:sym typeface="Calibri"/>
                            </a:defRPr>
                          </a:pPr>
                          <a:r>
                            <a:rPr sz="1000" dirty="0"/>
                            <a:t>Significant trouble/impact (social, economic, legal, financial) due to </a:t>
                          </a:r>
                          <a:r>
                            <a:rPr sz="1000" dirty="0" err="1"/>
                            <a:t>behaviours</a:t>
                          </a:r>
                          <a:endParaRPr sz="1000" dirty="0"/>
                        </a:p>
                      </a:txBody>
                      <a:tcPr marL="45720" marR="45720" horzOverflow="overflow"/>
                    </a:tc>
                    <a:extLst>
                      <a:ext uri="{0D108BD9-81ED-4DB2-BD59-A6C34878D82A}">
                        <a16:rowId xmlns:a16="http://schemas.microsoft.com/office/drawing/2014/main" val="10004"/>
                      </a:ext>
                    </a:extLst>
                  </a:tr>
                </a:tbl>
              </a:graphicData>
            </a:graphic>
          </p:graphicFrame>
          <p:grpSp>
            <p:nvGrpSpPr>
              <p:cNvPr id="7" name="Group 6">
                <a:extLst>
                  <a:ext uri="{FF2B5EF4-FFF2-40B4-BE49-F238E27FC236}">
                    <a16:creationId xmlns:a16="http://schemas.microsoft.com/office/drawing/2014/main" id="{B1DBC473-9B65-4743-9500-A8F3B96E569C}"/>
                  </a:ext>
                </a:extLst>
              </p:cNvPr>
              <p:cNvGrpSpPr/>
              <p:nvPr/>
            </p:nvGrpSpPr>
            <p:grpSpPr>
              <a:xfrm>
                <a:off x="383933" y="1910439"/>
                <a:ext cx="1636060" cy="3873262"/>
                <a:chOff x="383933" y="1910439"/>
                <a:chExt cx="1636060" cy="3873262"/>
              </a:xfrm>
            </p:grpSpPr>
            <p:sp>
              <p:nvSpPr>
                <p:cNvPr id="677" name="TextBox 41"/>
                <p:cNvSpPr txBox="1"/>
                <p:nvPr/>
              </p:nvSpPr>
              <p:spPr>
                <a:xfrm>
                  <a:off x="1496593" y="1910439"/>
                  <a:ext cx="504303"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900" b="1">
                      <a:solidFill>
                        <a:srgbClr val="0D6CBA"/>
                      </a:solidFill>
                      <a:latin typeface="Franklin Gothic Book"/>
                      <a:ea typeface="Franklin Gothic Book"/>
                      <a:cs typeface="Franklin Gothic Book"/>
                      <a:sym typeface="Franklin Gothic Book"/>
                    </a:defRPr>
                  </a:lvl1pPr>
                </a:lstStyle>
                <a:p>
                  <a:pPr algn="r"/>
                  <a:r>
                    <a:rPr sz="1200">
                      <a:solidFill>
                        <a:schemeClr val="tx1"/>
                      </a:solidFill>
                      <a:latin typeface="+mn-lt"/>
                    </a:rPr>
                    <a:t>Mood</a:t>
                  </a:r>
                </a:p>
              </p:txBody>
            </p:sp>
            <p:sp>
              <p:nvSpPr>
                <p:cNvPr id="678" name="TextBox 42"/>
                <p:cNvSpPr txBox="1"/>
                <p:nvPr/>
              </p:nvSpPr>
              <p:spPr>
                <a:xfrm>
                  <a:off x="1208629" y="2605569"/>
                  <a:ext cx="80603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p>
                  <a:pPr algn="r">
                    <a:defRPr sz="900" b="1">
                      <a:solidFill>
                        <a:srgbClr val="0D6CBA"/>
                      </a:solidFill>
                      <a:latin typeface="Franklin Gothic Book"/>
                      <a:ea typeface="Franklin Gothic Book"/>
                      <a:cs typeface="Franklin Gothic Book"/>
                      <a:sym typeface="Franklin Gothic Book"/>
                    </a:defRPr>
                  </a:pPr>
                  <a:r>
                    <a:rPr sz="1200" b="1">
                      <a:solidFill>
                        <a:schemeClr val="tx1"/>
                      </a:solidFill>
                      <a:latin typeface="+mn-lt"/>
                    </a:rPr>
                    <a:t>Thinking/</a:t>
                  </a:r>
                  <a:br>
                    <a:rPr lang="en-AU" sz="1200" b="1">
                      <a:solidFill>
                        <a:schemeClr val="tx1"/>
                      </a:solidFill>
                      <a:latin typeface="+mn-lt"/>
                    </a:rPr>
                  </a:br>
                  <a:r>
                    <a:rPr sz="1200" b="1">
                      <a:solidFill>
                        <a:schemeClr val="tx1"/>
                      </a:solidFill>
                      <a:latin typeface="+mn-lt"/>
                    </a:rPr>
                    <a:t>Attitude</a:t>
                  </a:r>
                </a:p>
              </p:txBody>
            </p:sp>
            <p:sp>
              <p:nvSpPr>
                <p:cNvPr id="679" name="TextBox 43"/>
                <p:cNvSpPr txBox="1"/>
                <p:nvPr/>
              </p:nvSpPr>
              <p:spPr>
                <a:xfrm>
                  <a:off x="1298692" y="3477790"/>
                  <a:ext cx="715900"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b">
                  <a:spAutoFit/>
                </a:bodyPr>
                <a:lstStyle>
                  <a:lvl1pPr>
                    <a:defRPr sz="900" b="1">
                      <a:solidFill>
                        <a:srgbClr val="0D6CBA"/>
                      </a:solidFill>
                      <a:latin typeface="Franklin Gothic Book"/>
                      <a:ea typeface="Franklin Gothic Book"/>
                      <a:cs typeface="Franklin Gothic Book"/>
                      <a:sym typeface="Franklin Gothic Book"/>
                    </a:defRPr>
                  </a:lvl1pPr>
                </a:lstStyle>
                <a:p>
                  <a:pPr algn="r"/>
                  <a:r>
                    <a:rPr sz="1200">
                      <a:solidFill>
                        <a:schemeClr val="tx1"/>
                      </a:solidFill>
                      <a:latin typeface="+mn-lt"/>
                    </a:rPr>
                    <a:t>Physical</a:t>
                  </a:r>
                </a:p>
              </p:txBody>
            </p:sp>
            <p:sp>
              <p:nvSpPr>
                <p:cNvPr id="680" name="TextBox 44"/>
                <p:cNvSpPr txBox="1"/>
                <p:nvPr/>
              </p:nvSpPr>
              <p:spPr>
                <a:xfrm>
                  <a:off x="992452" y="4499067"/>
                  <a:ext cx="102754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p>
                  <a:pPr algn="r">
                    <a:defRPr sz="900" b="1">
                      <a:solidFill>
                        <a:srgbClr val="0D6CBA"/>
                      </a:solidFill>
                      <a:latin typeface="Franklin Gothic Book"/>
                      <a:ea typeface="Franklin Gothic Book"/>
                      <a:cs typeface="Franklin Gothic Book"/>
                      <a:sym typeface="Franklin Gothic Book"/>
                    </a:defRPr>
                  </a:pPr>
                  <a:r>
                    <a:rPr sz="1200" b="1">
                      <a:solidFill>
                        <a:schemeClr val="tx1"/>
                      </a:solidFill>
                      <a:latin typeface="+mn-lt"/>
                    </a:rPr>
                    <a:t>Behaviours/</a:t>
                  </a:r>
                  <a:endParaRPr lang="en-AU" sz="1200" b="1">
                    <a:solidFill>
                      <a:schemeClr val="tx1"/>
                    </a:solidFill>
                    <a:latin typeface="+mn-lt"/>
                    <a:ea typeface="+mn-ea"/>
                    <a:cs typeface="+mn-cs"/>
                    <a:sym typeface="Calibri"/>
                  </a:endParaRPr>
                </a:p>
                <a:p>
                  <a:pPr algn="r">
                    <a:defRPr sz="900" b="1">
                      <a:solidFill>
                        <a:srgbClr val="0D6CBA"/>
                      </a:solidFill>
                      <a:latin typeface="Franklin Gothic Book"/>
                      <a:ea typeface="Franklin Gothic Book"/>
                      <a:cs typeface="Franklin Gothic Book"/>
                      <a:sym typeface="Franklin Gothic Book"/>
                    </a:defRPr>
                  </a:pPr>
                  <a:r>
                    <a:rPr lang="en-AU" sz="1200" b="1">
                      <a:solidFill>
                        <a:schemeClr val="tx1"/>
                      </a:solidFill>
                      <a:latin typeface="+mn-lt"/>
                    </a:rPr>
                    <a:t>Performance</a:t>
                  </a:r>
                </a:p>
              </p:txBody>
            </p:sp>
            <p:sp>
              <p:nvSpPr>
                <p:cNvPr id="681" name="TextBox 14"/>
                <p:cNvSpPr txBox="1"/>
                <p:nvPr/>
              </p:nvSpPr>
              <p:spPr>
                <a:xfrm>
                  <a:off x="1074195" y="5322036"/>
                  <a:ext cx="93158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b">
                  <a:spAutoFit/>
                </a:bodyPr>
                <a:lstStyle>
                  <a:lvl1pPr>
                    <a:defRPr sz="900" b="1">
                      <a:solidFill>
                        <a:srgbClr val="0D6CBA"/>
                      </a:solidFill>
                      <a:latin typeface="Franklin Gothic Book"/>
                      <a:ea typeface="Franklin Gothic Book"/>
                      <a:cs typeface="Franklin Gothic Book"/>
                      <a:sym typeface="Franklin Gothic Book"/>
                    </a:defRPr>
                  </a:lvl1pPr>
                </a:lstStyle>
                <a:p>
                  <a:pPr algn="r"/>
                  <a:r>
                    <a:rPr lang="en-AU" sz="1200">
                      <a:solidFill>
                        <a:schemeClr val="tx1"/>
                      </a:solidFill>
                      <a:latin typeface="+mn-lt"/>
                    </a:rPr>
                    <a:t>Coping</a:t>
                  </a:r>
                </a:p>
                <a:p>
                  <a:pPr algn="r"/>
                  <a:r>
                    <a:rPr lang="en-AU" sz="1200">
                      <a:solidFill>
                        <a:schemeClr val="tx1"/>
                      </a:solidFill>
                      <a:latin typeface="+mn-lt"/>
                    </a:rPr>
                    <a:t>Be</a:t>
                  </a:r>
                  <a:r>
                    <a:rPr sz="1200">
                      <a:solidFill>
                        <a:schemeClr val="tx1"/>
                      </a:solidFill>
                      <a:latin typeface="+mn-lt"/>
                    </a:rPr>
                    <a:t>haviours</a:t>
                  </a:r>
                </a:p>
              </p:txBody>
            </p:sp>
            <p:pic>
              <p:nvPicPr>
                <p:cNvPr id="26" name="Picture 25" descr="A picture containing text, bag&#10;&#10;Description automatically generated">
                  <a:extLst>
                    <a:ext uri="{FF2B5EF4-FFF2-40B4-BE49-F238E27FC236}">
                      <a16:creationId xmlns:a16="http://schemas.microsoft.com/office/drawing/2014/main" id="{E90B3E7B-2819-4C6E-93FE-EE1EDC6EDD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569" y="1921508"/>
                  <a:ext cx="671765" cy="723439"/>
                </a:xfrm>
                <a:prstGeom prst="rect">
                  <a:avLst/>
                </a:prstGeom>
              </p:spPr>
            </p:pic>
            <p:pic>
              <p:nvPicPr>
                <p:cNvPr id="18" name="Picture 17" descr="A green apple logo&#10;&#10;Description automatically generated with low confidence">
                  <a:extLst>
                    <a:ext uri="{FF2B5EF4-FFF2-40B4-BE49-F238E27FC236}">
                      <a16:creationId xmlns:a16="http://schemas.microsoft.com/office/drawing/2014/main" id="{AB72C088-0D4F-4D3A-AAE3-22CD8072F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560" y="3763293"/>
                  <a:ext cx="1062199" cy="748940"/>
                </a:xfrm>
                <a:prstGeom prst="rect">
                  <a:avLst/>
                </a:prstGeom>
              </p:spPr>
            </p:pic>
            <p:pic>
              <p:nvPicPr>
                <p:cNvPr id="20" name="Picture 19" descr="A picture containing text, night sky&#10;&#10;Description automatically generated">
                  <a:extLst>
                    <a:ext uri="{FF2B5EF4-FFF2-40B4-BE49-F238E27FC236}">
                      <a16:creationId xmlns:a16="http://schemas.microsoft.com/office/drawing/2014/main" id="{C4A455F8-DA48-4255-A54A-5F34BE7B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458" y="4807765"/>
                  <a:ext cx="1040822" cy="73386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965F3D0D-A4A5-404F-BF95-ADCAD41ACC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33" y="2854013"/>
                  <a:ext cx="1258938" cy="887658"/>
                </a:xfrm>
                <a:prstGeom prst="rect">
                  <a:avLst/>
                </a:prstGeom>
              </p:spPr>
            </p:pic>
          </p:grpSp>
        </p:grpSp>
        <p:pic>
          <p:nvPicPr>
            <p:cNvPr id="23" name="Picture 22">
              <a:extLst>
                <a:ext uri="{FF2B5EF4-FFF2-40B4-BE49-F238E27FC236}">
                  <a16:creationId xmlns:a16="http://schemas.microsoft.com/office/drawing/2014/main" id="{19BE3959-839E-49DF-BDC8-29228B3CCB0F}"/>
                </a:ext>
              </a:extLst>
            </p:cNvPr>
            <p:cNvPicPr>
              <a:picLocks noChangeAspect="1"/>
            </p:cNvPicPr>
            <p:nvPr/>
          </p:nvPicPr>
          <p:blipFill>
            <a:blip r:embed="rId8"/>
            <a:srcRect/>
            <a:stretch/>
          </p:blipFill>
          <p:spPr>
            <a:xfrm>
              <a:off x="798239" y="5537985"/>
              <a:ext cx="962553" cy="840752"/>
            </a:xfrm>
            <a:prstGeom prst="rect">
              <a:avLst/>
            </a:prstGeom>
          </p:spPr>
        </p:pic>
      </p:grpSp>
      <p:sp>
        <p:nvSpPr>
          <p:cNvPr id="10" name="Slide Number Placeholder 9">
            <a:extLst>
              <a:ext uri="{FF2B5EF4-FFF2-40B4-BE49-F238E27FC236}">
                <a16:creationId xmlns:a16="http://schemas.microsoft.com/office/drawing/2014/main" id="{100F8D75-4E90-B6F4-D52D-4802D5B75C9B}"/>
              </a:ext>
            </a:extLst>
          </p:cNvPr>
          <p:cNvSpPr>
            <a:spLocks noGrp="1"/>
          </p:cNvSpPr>
          <p:nvPr>
            <p:ph type="sldNum" sz="quarter" idx="12"/>
          </p:nvPr>
        </p:nvSpPr>
        <p:spPr/>
        <p:txBody>
          <a:bodyPr/>
          <a:lstStyle/>
          <a:p>
            <a:fld id="{4104158C-B4A4-994A-AB80-C79A20A7EEC9}" type="slidenum">
              <a:rPr lang="en-US" smtClean="0"/>
              <a:t>9</a:t>
            </a:fld>
            <a:endParaRPr lang="en-US"/>
          </a:p>
        </p:txBody>
      </p:sp>
      <p:sp>
        <p:nvSpPr>
          <p:cNvPr id="2" name="TextBox 1">
            <a:extLst>
              <a:ext uri="{FF2B5EF4-FFF2-40B4-BE49-F238E27FC236}">
                <a16:creationId xmlns:a16="http://schemas.microsoft.com/office/drawing/2014/main" id="{ED6B4E52-97AF-EA53-A3D5-5A6B8AAC510D}"/>
              </a:ext>
            </a:extLst>
          </p:cNvPr>
          <p:cNvSpPr txBox="1"/>
          <p:nvPr/>
        </p:nvSpPr>
        <p:spPr>
          <a:xfrm>
            <a:off x="4223792" y="6545981"/>
            <a:ext cx="3744416" cy="461665"/>
          </a:xfrm>
          <a:prstGeom prst="rect">
            <a:avLst/>
          </a:prstGeom>
          <a:noFill/>
        </p:spPr>
        <p:txBody>
          <a:bodyPr wrap="square" rtlCol="0">
            <a:spAutoFit/>
          </a:bodyPr>
          <a:lstStyle/>
          <a:p>
            <a:pPr algn="ctr"/>
            <a:r>
              <a:rPr lang="en-US" sz="800"/>
              <a:t>© This material remains the property of HSE Global</a:t>
            </a:r>
            <a:r>
              <a:rPr lang="en-US" sz="1200"/>
              <a:t> </a:t>
            </a:r>
          </a:p>
          <a:p>
            <a:endParaRPr lang="en-US" sz="1200"/>
          </a:p>
        </p:txBody>
      </p:sp>
      <p:sp>
        <p:nvSpPr>
          <p:cNvPr id="9" name="Oval 8">
            <a:extLst>
              <a:ext uri="{FF2B5EF4-FFF2-40B4-BE49-F238E27FC236}">
                <a16:creationId xmlns:a16="http://schemas.microsoft.com/office/drawing/2014/main" id="{FA10A0ED-B6FC-27E2-3414-08278C9039C0}"/>
              </a:ext>
            </a:extLst>
          </p:cNvPr>
          <p:cNvSpPr/>
          <p:nvPr/>
        </p:nvSpPr>
        <p:spPr>
          <a:xfrm>
            <a:off x="6810924" y="640395"/>
            <a:ext cx="2901969" cy="590558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288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QUESTION_GLOBAL_STORE" val="{&quot;3rb6enra2nzu&quot;:6582,&quot;null&quot;:1827}"/>
  <p:tag name="MENTIMETER_SERIES_ID_KEY" val="al3x22xwac5ynz1aqhixqhfqtqic4zmh"/>
</p:tagLst>
</file>

<file path=ppt/theme/theme1.xml><?xml version="1.0" encoding="utf-8"?>
<a:theme xmlns:a="http://schemas.openxmlformats.org/drawingml/2006/main" name="Office Theme">
  <a:themeElements>
    <a:clrScheme name="HSE Global">
      <a:dk1>
        <a:srgbClr val="000000"/>
      </a:dk1>
      <a:lt1>
        <a:srgbClr val="FFFFFF"/>
      </a:lt1>
      <a:dk2>
        <a:srgbClr val="44546A"/>
      </a:dk2>
      <a:lt2>
        <a:srgbClr val="E7E6E6"/>
      </a:lt2>
      <a:accent1>
        <a:srgbClr val="50BD5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1.png"/></Relationships>
</file>

<file path=ppt/webextensions/webextension1.xml><?xml version="1.0" encoding="utf-8"?>
<we:webextension xmlns:we="http://schemas.microsoft.com/office/webextensions/webextension/2010/11" id="{BF3EBC7C-5E9C-F748-8845-B3640008865B}">
  <we:reference id="wa104379261" version="4.3.0.0" store="en-US" storeType="OMEX"/>
  <we:alternateReferences>
    <we:reference id="wa104379261" version="4.3.0.0" store="wa104379261" storeType="OMEX"/>
  </we:alternateReferences>
  <we:properties>
    <we:property name="MENTIMETER_PPT_THEME_DISABLED" value="&quot;true&quot;"/>
    <we:property name="MENTIMETER_QUESTION_ID_KEY" value="&quot;4nvfudfqnmtw&quot;"/>
    <we:property name="MENTIMETER_SHOW_JOIN_INSTRUCTIONS" value="&quot;tru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CEE2774D-55E1-1D45-ABCE-D019E06C6AEF}">
  <we:reference id="wa104379261" version="4.3.0.0" store="en-US" storeType="OMEX"/>
  <we:alternateReferences>
    <we:reference id="wa104379261" version="4.3.0.0" store="wa104379261" storeType="OMEX"/>
  </we:alternateReferences>
  <we:properties>
    <we:property name="MENTIMETER_QUESTION_ID_KEY" value="&quot;ziix928hp592&quot;"/>
    <we:property name="MENTIMETER_SHOW_JOIN_INSTRUCTIONS" value="&quot;tru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da9b1d1-84f6-4b52-bfdd-2813d3177697">
      <Terms xmlns="http://schemas.microsoft.com/office/infopath/2007/PartnerControls"/>
    </lcf76f155ced4ddcb4097134ff3c332f>
    <TaxCatchAll xmlns="97c989db-37db-4011-b2d4-e4b4853f438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298F765C57D24B8A273D85EC495BA1" ma:contentTypeVersion="15" ma:contentTypeDescription="Create a new document." ma:contentTypeScope="" ma:versionID="1cabd42e8158555150dea762b140d67c">
  <xsd:schema xmlns:xsd="http://www.w3.org/2001/XMLSchema" xmlns:xs="http://www.w3.org/2001/XMLSchema" xmlns:p="http://schemas.microsoft.com/office/2006/metadata/properties" xmlns:ns2="eda9b1d1-84f6-4b52-bfdd-2813d3177697" xmlns:ns3="97c989db-37db-4011-b2d4-e4b4853f438f" targetNamespace="http://schemas.microsoft.com/office/2006/metadata/properties" ma:root="true" ma:fieldsID="6d4d532c4029ea71bf7419acc6234dd4" ns2:_="" ns3:_="">
    <xsd:import namespace="eda9b1d1-84f6-4b52-bfdd-2813d3177697"/>
    <xsd:import namespace="97c989db-37db-4011-b2d4-e4b4853f43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a9b1d1-84f6-4b52-bfdd-2813d31776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a7b15ae-2d0f-4fed-b8c0-cc76ce4d8a5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989db-37db-4011-b2d4-e4b4853f43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76ececd-3568-4b99-a19c-6602f2a1743b}" ma:internalName="TaxCatchAll" ma:showField="CatchAllData" ma:web="97c989db-37db-4011-b2d4-e4b4853f43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4CEB91-8592-4971-AC4A-C57016542CCF}">
  <ds:schemaRefs>
    <ds:schemaRef ds:uri="http://schemas.openxmlformats.org/package/2006/metadata/core-properties"/>
    <ds:schemaRef ds:uri="97c989db-37db-4011-b2d4-e4b4853f438f"/>
    <ds:schemaRef ds:uri="http://www.w3.org/XML/1998/namespace"/>
    <ds:schemaRef ds:uri="eda9b1d1-84f6-4b52-bfdd-2813d3177697"/>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B826FC1B-3088-4A24-A358-4597C82AA110}">
  <ds:schemaRefs>
    <ds:schemaRef ds:uri="http://schemas.microsoft.com/sharepoint/v3/contenttype/forms"/>
  </ds:schemaRefs>
</ds:datastoreItem>
</file>

<file path=customXml/itemProps3.xml><?xml version="1.0" encoding="utf-8"?>
<ds:datastoreItem xmlns:ds="http://schemas.openxmlformats.org/officeDocument/2006/customXml" ds:itemID="{CAE2E3FA-DA2F-42AC-AD27-9A60CC0CE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a9b1d1-84f6-4b52-bfdd-2813d3177697"/>
    <ds:schemaRef ds:uri="97c989db-37db-4011-b2d4-e4b4853f4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2297</TotalTime>
  <Words>2703</Words>
  <Application>Microsoft Macintosh PowerPoint</Application>
  <PresentationFormat>Widescreen</PresentationFormat>
  <Paragraphs>342</Paragraphs>
  <Slides>20</Slides>
  <Notes>19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Arial</vt:lpstr>
      <vt:lpstr>Arial Rounded MT Bold</vt:lpstr>
      <vt:lpstr>Calibri</vt:lpstr>
      <vt:lpstr>Calibri Light</vt:lpstr>
      <vt:lpstr>Google Sans</vt:lpstr>
      <vt:lpstr>Inter</vt:lpstr>
      <vt:lpstr>Lato-Regular</vt:lpstr>
      <vt:lpstr>Merriweather</vt:lpstr>
      <vt:lpstr>Myriad Pro</vt:lpstr>
      <vt:lpstr>Myriad Web Pro</vt:lpstr>
      <vt:lpstr>Noto Serif</vt:lpstr>
      <vt:lpstr>RobotoCondensed-Regular</vt:lpstr>
      <vt:lpstr>SymbolMT</vt:lpstr>
      <vt:lpstr>Wingdings</vt:lpstr>
      <vt:lpstr>Office Theme</vt:lpstr>
      <vt:lpstr>PowerPoint Presentation</vt:lpstr>
      <vt:lpstr>Acknowledgment of Country </vt:lpstr>
      <vt:lpstr>Presented by</vt:lpstr>
      <vt:lpstr>Agenda</vt:lpstr>
      <vt:lpstr>What is Stress? </vt:lpstr>
      <vt:lpstr>Impact of Chronic Stress</vt:lpstr>
      <vt:lpstr>What is Burnout? </vt:lpstr>
      <vt:lpstr>PowerPoint Presentation</vt:lpstr>
      <vt:lpstr>Mental Fitness Framework</vt:lpstr>
      <vt:lpstr>What causes Burnout? </vt:lpstr>
      <vt:lpstr>What causes Burnout? </vt:lpstr>
      <vt:lpstr>Individual Factors</vt:lpstr>
      <vt:lpstr>Workplace Causes - Psychosocial Hazards</vt:lpstr>
      <vt:lpstr>Changing Regulations</vt:lpstr>
      <vt:lpstr>Beating Burnout</vt:lpstr>
      <vt:lpstr>Beating Burnout</vt:lpstr>
      <vt:lpstr>Beating Burnout </vt:lpstr>
      <vt:lpstr>MHW Strategic Plan</vt:lpstr>
      <vt:lpstr>A Call to Action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Luke Beeston</dc:creator>
  <cp:lastModifiedBy>Emma Boucher</cp:lastModifiedBy>
  <cp:revision>3</cp:revision>
  <cp:lastPrinted>2023-04-24T02:04:33Z</cp:lastPrinted>
  <dcterms:created xsi:type="dcterms:W3CDTF">2022-09-20T00:24:25Z</dcterms:created>
  <dcterms:modified xsi:type="dcterms:W3CDTF">2023-10-09T07:21:01Z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0x010100AA298F765C57D24B8A273D85EC495BA1</vt:lpwstr>
  </property>
  <property fmtid="{D5CDD505-2E9C-101B-9397-08002B2CF9AE}" pid="3" name="MediaServiceImageTags">
    <vt:lpwstr/>
  </property>
</Properties>
</file>