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2" r:id="rId2"/>
    <p:sldId id="25769" r:id="rId3"/>
    <p:sldId id="2147470679" r:id="rId4"/>
    <p:sldId id="2160" r:id="rId5"/>
    <p:sldId id="332" r:id="rId6"/>
    <p:sldId id="2174" r:id="rId7"/>
    <p:sldId id="2147470674" r:id="rId8"/>
    <p:sldId id="2147470673" r:id="rId9"/>
    <p:sldId id="2147375378" r:id="rId10"/>
    <p:sldId id="306" r:id="rId11"/>
    <p:sldId id="3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B7B"/>
    <a:srgbClr val="FDD7F0"/>
    <a:srgbClr val="FED7EF"/>
    <a:srgbClr val="FDD730"/>
    <a:srgbClr val="63E986"/>
    <a:srgbClr val="F1FDF4"/>
    <a:srgbClr val="E5FBEC"/>
    <a:srgbClr val="F38725"/>
    <a:srgbClr val="FFF5EB"/>
    <a:srgbClr val="FEE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71210" autoAdjust="0"/>
  </p:normalViewPr>
  <p:slideViewPr>
    <p:cSldViewPr snapToGrid="0">
      <p:cViewPr varScale="1">
        <p:scale>
          <a:sx n="100" d="100"/>
          <a:sy n="100" d="100"/>
        </p:scale>
        <p:origin x="192" y="9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Hogan" userId="1c079a2d-b6fa-497c-9ff1-2e1bfc6bc08b" providerId="ADAL" clId="{FF818F65-879B-4DAA-B686-A1530F6F1617}"/>
    <pc:docChg chg="custSel addSld delSld modSld">
      <pc:chgData name="Jane Hogan" userId="1c079a2d-b6fa-497c-9ff1-2e1bfc6bc08b" providerId="ADAL" clId="{FF818F65-879B-4DAA-B686-A1530F6F1617}" dt="2023-10-09T10:11:11.551" v="81" actId="2696"/>
      <pc:docMkLst>
        <pc:docMk/>
      </pc:docMkLst>
      <pc:sldChg chg="modNotesTx">
        <pc:chgData name="Jane Hogan" userId="1c079a2d-b6fa-497c-9ff1-2e1bfc6bc08b" providerId="ADAL" clId="{FF818F65-879B-4DAA-B686-A1530F6F1617}" dt="2023-10-09T09:50:11.857" v="2" actId="20577"/>
        <pc:sldMkLst>
          <pc:docMk/>
          <pc:sldMk cId="2579908214" sldId="312"/>
        </pc:sldMkLst>
      </pc:sldChg>
      <pc:sldChg chg="modNotesTx">
        <pc:chgData name="Jane Hogan" userId="1c079a2d-b6fa-497c-9ff1-2e1bfc6bc08b" providerId="ADAL" clId="{FF818F65-879B-4DAA-B686-A1530F6F1617}" dt="2023-10-09T09:55:05.657" v="26" actId="12"/>
        <pc:sldMkLst>
          <pc:docMk/>
          <pc:sldMk cId="374390212" sldId="332"/>
        </pc:sldMkLst>
      </pc:sldChg>
      <pc:sldChg chg="modNotesTx">
        <pc:chgData name="Jane Hogan" userId="1c079a2d-b6fa-497c-9ff1-2e1bfc6bc08b" providerId="ADAL" clId="{FF818F65-879B-4DAA-B686-A1530F6F1617}" dt="2023-10-09T09:55:13.103" v="28" actId="12"/>
        <pc:sldMkLst>
          <pc:docMk/>
          <pc:sldMk cId="973571093" sldId="2160"/>
        </pc:sldMkLst>
      </pc:sldChg>
      <pc:sldChg chg="modNotesTx">
        <pc:chgData name="Jane Hogan" userId="1c079a2d-b6fa-497c-9ff1-2e1bfc6bc08b" providerId="ADAL" clId="{FF818F65-879B-4DAA-B686-A1530F6F1617}" dt="2023-10-09T09:56:18.316" v="31" actId="12"/>
        <pc:sldMkLst>
          <pc:docMk/>
          <pc:sldMk cId="3160749932" sldId="2174"/>
        </pc:sldMkLst>
      </pc:sldChg>
      <pc:sldChg chg="addSp delSp mod modNotesTx">
        <pc:chgData name="Jane Hogan" userId="1c079a2d-b6fa-497c-9ff1-2e1bfc6bc08b" providerId="ADAL" clId="{FF818F65-879B-4DAA-B686-A1530F6F1617}" dt="2023-10-09T10:07:13.260" v="65" actId="21"/>
        <pc:sldMkLst>
          <pc:docMk/>
          <pc:sldMk cId="3598845154" sldId="25769"/>
        </pc:sldMkLst>
        <pc:picChg chg="add del">
          <ac:chgData name="Jane Hogan" userId="1c079a2d-b6fa-497c-9ff1-2e1bfc6bc08b" providerId="ADAL" clId="{FF818F65-879B-4DAA-B686-A1530F6F1617}" dt="2023-10-09T10:07:13.260" v="65" actId="21"/>
          <ac:picMkLst>
            <pc:docMk/>
            <pc:sldMk cId="3598845154" sldId="25769"/>
            <ac:picMk id="4" creationId="{855851EC-C2BC-635A-4FA9-5DF40A76B540}"/>
          </ac:picMkLst>
        </pc:picChg>
      </pc:sldChg>
      <pc:sldChg chg="modNotesTx">
        <pc:chgData name="Jane Hogan" userId="1c079a2d-b6fa-497c-9ff1-2e1bfc6bc08b" providerId="ADAL" clId="{FF818F65-879B-4DAA-B686-A1530F6F1617}" dt="2023-10-09T10:00:52.062" v="63" actId="20577"/>
        <pc:sldMkLst>
          <pc:docMk/>
          <pc:sldMk cId="1507670630" sldId="2147375378"/>
        </pc:sldMkLst>
      </pc:sldChg>
      <pc:sldChg chg="modNotesTx">
        <pc:chgData name="Jane Hogan" userId="1c079a2d-b6fa-497c-9ff1-2e1bfc6bc08b" providerId="ADAL" clId="{FF818F65-879B-4DAA-B686-A1530F6F1617}" dt="2023-10-09T09:58:57.613" v="43" actId="12"/>
        <pc:sldMkLst>
          <pc:docMk/>
          <pc:sldMk cId="3789075064" sldId="2147470673"/>
        </pc:sldMkLst>
      </pc:sldChg>
      <pc:sldChg chg="modNotesTx">
        <pc:chgData name="Jane Hogan" userId="1c079a2d-b6fa-497c-9ff1-2e1bfc6bc08b" providerId="ADAL" clId="{FF818F65-879B-4DAA-B686-A1530F6F1617}" dt="2023-10-09T09:57:33.590" v="35" actId="12"/>
        <pc:sldMkLst>
          <pc:docMk/>
          <pc:sldMk cId="3139620039" sldId="2147470674"/>
        </pc:sldMkLst>
      </pc:sldChg>
      <pc:sldChg chg="del modNotesTx">
        <pc:chgData name="Jane Hogan" userId="1c079a2d-b6fa-497c-9ff1-2e1bfc6bc08b" providerId="ADAL" clId="{FF818F65-879B-4DAA-B686-A1530F6F1617}" dt="2023-10-09T10:11:11.551" v="81" actId="2696"/>
        <pc:sldMkLst>
          <pc:docMk/>
          <pc:sldMk cId="1270533705" sldId="2147470678"/>
        </pc:sldMkLst>
      </pc:sldChg>
      <pc:sldChg chg="addSp delSp modSp add mod delAnim">
        <pc:chgData name="Jane Hogan" userId="1c079a2d-b6fa-497c-9ff1-2e1bfc6bc08b" providerId="ADAL" clId="{FF818F65-879B-4DAA-B686-A1530F6F1617}" dt="2023-10-09T10:10:21.005" v="80" actId="1076"/>
        <pc:sldMkLst>
          <pc:docMk/>
          <pc:sldMk cId="1088533375" sldId="2147470679"/>
        </pc:sldMkLst>
        <pc:spChg chg="add mod">
          <ac:chgData name="Jane Hogan" userId="1c079a2d-b6fa-497c-9ff1-2e1bfc6bc08b" providerId="ADAL" clId="{FF818F65-879B-4DAA-B686-A1530F6F1617}" dt="2023-10-09T10:10:21.005" v="80" actId="1076"/>
          <ac:spMkLst>
            <pc:docMk/>
            <pc:sldMk cId="1088533375" sldId="2147470679"/>
            <ac:spMk id="4" creationId="{7A86CA4F-F67F-F04C-9325-2ACFBD2653C7}"/>
          </ac:spMkLst>
        </pc:spChg>
        <pc:picChg chg="add del mod">
          <ac:chgData name="Jane Hogan" userId="1c079a2d-b6fa-497c-9ff1-2e1bfc6bc08b" providerId="ADAL" clId="{FF818F65-879B-4DAA-B686-A1530F6F1617}" dt="2023-10-09T10:10:02.329" v="77" actId="21"/>
          <ac:picMkLst>
            <pc:docMk/>
            <pc:sldMk cId="1088533375" sldId="2147470679"/>
            <ac:picMk id="8" creationId="{5E0C2260-9BC8-8F09-5783-037AC85F4332}"/>
          </ac:picMkLst>
        </pc:picChg>
        <pc:picChg chg="add mod">
          <ac:chgData name="Jane Hogan" userId="1c079a2d-b6fa-497c-9ff1-2e1bfc6bc08b" providerId="ADAL" clId="{FF818F65-879B-4DAA-B686-A1530F6F1617}" dt="2023-10-09T10:10:05.913" v="78" actId="14100"/>
          <ac:picMkLst>
            <pc:docMk/>
            <pc:sldMk cId="1088533375" sldId="2147470679"/>
            <ac:picMk id="10" creationId="{D66AB5A7-78C7-A361-95C4-82285E1E81D5}"/>
          </ac:picMkLst>
        </pc:picChg>
        <pc:picChg chg="del">
          <ac:chgData name="Jane Hogan" userId="1c079a2d-b6fa-497c-9ff1-2e1bfc6bc08b" providerId="ADAL" clId="{FF818F65-879B-4DAA-B686-A1530F6F1617}" dt="2023-10-09T10:07:20.472" v="67" actId="21"/>
          <ac:picMkLst>
            <pc:docMk/>
            <pc:sldMk cId="1088533375" sldId="2147470679"/>
            <ac:picMk id="31" creationId="{3823D1B6-5C3D-18DC-0C4F-362127234C0A}"/>
          </ac:picMkLst>
        </pc:picChg>
      </pc:sldChg>
    </pc:docChg>
  </pc:docChgLst>
  <pc:docChgLst>
    <pc:chgData name="Simone Scalmer" userId="d132dc1c-5e9a-4228-92d9-3d022a77af14" providerId="ADAL" clId="{9E2367C4-DD40-4372-AF75-0D748F17C3DD}"/>
    <pc:docChg chg="modSld">
      <pc:chgData name="Simone Scalmer" userId="d132dc1c-5e9a-4228-92d9-3d022a77af14" providerId="ADAL" clId="{9E2367C4-DD40-4372-AF75-0D748F17C3DD}" dt="2023-10-25T00:06:47.085" v="9" actId="6549"/>
      <pc:docMkLst>
        <pc:docMk/>
      </pc:docMkLst>
      <pc:sldChg chg="modNotesTx">
        <pc:chgData name="Simone Scalmer" userId="d132dc1c-5e9a-4228-92d9-3d022a77af14" providerId="ADAL" clId="{9E2367C4-DD40-4372-AF75-0D748F17C3DD}" dt="2023-10-25T00:05:50.004" v="0" actId="6549"/>
        <pc:sldMkLst>
          <pc:docMk/>
          <pc:sldMk cId="2579908214" sldId="312"/>
        </pc:sldMkLst>
      </pc:sldChg>
      <pc:sldChg chg="modNotesTx">
        <pc:chgData name="Simone Scalmer" userId="d132dc1c-5e9a-4228-92d9-3d022a77af14" providerId="ADAL" clId="{9E2367C4-DD40-4372-AF75-0D748F17C3DD}" dt="2023-10-25T00:06:23.952" v="5" actId="5793"/>
        <pc:sldMkLst>
          <pc:docMk/>
          <pc:sldMk cId="374390212" sldId="332"/>
        </pc:sldMkLst>
      </pc:sldChg>
      <pc:sldChg chg="modNotesTx">
        <pc:chgData name="Simone Scalmer" userId="d132dc1c-5e9a-4228-92d9-3d022a77af14" providerId="ADAL" clId="{9E2367C4-DD40-4372-AF75-0D748F17C3DD}" dt="2023-10-25T00:06:13.108" v="3" actId="6549"/>
        <pc:sldMkLst>
          <pc:docMk/>
          <pc:sldMk cId="973571093" sldId="2160"/>
        </pc:sldMkLst>
      </pc:sldChg>
      <pc:sldChg chg="modNotesTx">
        <pc:chgData name="Simone Scalmer" userId="d132dc1c-5e9a-4228-92d9-3d022a77af14" providerId="ADAL" clId="{9E2367C4-DD40-4372-AF75-0D748F17C3DD}" dt="2023-10-25T00:06:28.927" v="6" actId="6549"/>
        <pc:sldMkLst>
          <pc:docMk/>
          <pc:sldMk cId="3160749932" sldId="2174"/>
        </pc:sldMkLst>
      </pc:sldChg>
      <pc:sldChg chg="modNotesTx">
        <pc:chgData name="Simone Scalmer" userId="d132dc1c-5e9a-4228-92d9-3d022a77af14" providerId="ADAL" clId="{9E2367C4-DD40-4372-AF75-0D748F17C3DD}" dt="2023-10-25T00:05:58.661" v="1" actId="6549"/>
        <pc:sldMkLst>
          <pc:docMk/>
          <pc:sldMk cId="3598845154" sldId="25769"/>
        </pc:sldMkLst>
      </pc:sldChg>
      <pc:sldChg chg="modNotesTx">
        <pc:chgData name="Simone Scalmer" userId="d132dc1c-5e9a-4228-92d9-3d022a77af14" providerId="ADAL" clId="{9E2367C4-DD40-4372-AF75-0D748F17C3DD}" dt="2023-10-25T00:06:47.085" v="9" actId="6549"/>
        <pc:sldMkLst>
          <pc:docMk/>
          <pc:sldMk cId="1507670630" sldId="2147375378"/>
        </pc:sldMkLst>
      </pc:sldChg>
      <pc:sldChg chg="modNotesTx">
        <pc:chgData name="Simone Scalmer" userId="d132dc1c-5e9a-4228-92d9-3d022a77af14" providerId="ADAL" clId="{9E2367C4-DD40-4372-AF75-0D748F17C3DD}" dt="2023-10-25T00:06:38.711" v="8" actId="6549"/>
        <pc:sldMkLst>
          <pc:docMk/>
          <pc:sldMk cId="3789075064" sldId="2147470673"/>
        </pc:sldMkLst>
      </pc:sldChg>
      <pc:sldChg chg="modNotesTx">
        <pc:chgData name="Simone Scalmer" userId="d132dc1c-5e9a-4228-92d9-3d022a77af14" providerId="ADAL" clId="{9E2367C4-DD40-4372-AF75-0D748F17C3DD}" dt="2023-10-25T00:06:34.087" v="7" actId="6549"/>
        <pc:sldMkLst>
          <pc:docMk/>
          <pc:sldMk cId="3139620039" sldId="2147470674"/>
        </pc:sldMkLst>
      </pc:sldChg>
      <pc:sldChg chg="modNotesTx">
        <pc:chgData name="Simone Scalmer" userId="d132dc1c-5e9a-4228-92d9-3d022a77af14" providerId="ADAL" clId="{9E2367C4-DD40-4372-AF75-0D748F17C3DD}" dt="2023-10-25T00:06:04.411" v="2" actId="6549"/>
        <pc:sldMkLst>
          <pc:docMk/>
          <pc:sldMk cId="1088533375" sldId="214747067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teladocpaaus-my.sharepoint.com/personal/bcrouch_teladochealth_com/Documents/Desktop/TAL/Aware%20Super/Reporting/Reporting%20Oc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25172641850830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A0028"/>
            </a:solidFill>
            <a:ln w="635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896-4316-BAF1-4EF47E7386D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896-4316-BAF1-4EF47E7386D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896-4316-BAF1-4EF47E7386D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896-4316-BAF1-4EF47E7386D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896-4316-BAF1-4EF47E738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96-4316-BAF1-4EF47E7386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50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8896-4316-BAF1-4EF47E738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0.10416666666666666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96-4316-BAF1-4EF47E7386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EDB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8896-4316-BAF1-4EF47E7386D0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96-4316-BAF1-4EF47E7386D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9EE9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8896-4316-BAF1-4EF47E7386D0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0.29166666666666669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96-4316-BAF1-4EF47E7386D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00B6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8896-4316-BAF1-4EF47E738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0.39583333333333331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896-4316-BAF1-4EF47E738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4962984"/>
        <c:axId val="364963376"/>
      </c:barChart>
      <c:catAx>
        <c:axId val="3649629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4963376"/>
        <c:crosses val="autoZero"/>
        <c:auto val="1"/>
        <c:lblAlgn val="ctr"/>
        <c:lblOffset val="100"/>
        <c:noMultiLvlLbl val="0"/>
      </c:catAx>
      <c:valAx>
        <c:axId val="3649633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64962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333333"/>
          </a:solidFill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25172641850830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A0028"/>
            </a:solidFill>
            <a:ln w="635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794-4628-8D61-FD137A436A8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794-4628-8D61-FD137A436A8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794-4628-8D61-FD137A436A8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794-4628-8D61-FD137A436A8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794-4628-8D61-FD137A436A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2.2727272727272728E-2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94-4628-8D61-FD137A436A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50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794-4628-8D61-FD137A436A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0.11363636363636363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94-4628-8D61-FD137A436A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EDB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794-4628-8D61-FD137A436A88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0.22727272727272727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94-4628-8D61-FD137A436A8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9EE9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E794-4628-8D61-FD137A436A88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94-4628-8D61-FD137A436A8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00B6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E794-4628-8D61-FD137A436A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0.38636363636363635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794-4628-8D61-FD137A436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4962984"/>
        <c:axId val="364963376"/>
      </c:barChart>
      <c:catAx>
        <c:axId val="3649629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4963376"/>
        <c:crosses val="autoZero"/>
        <c:auto val="1"/>
        <c:lblAlgn val="ctr"/>
        <c:lblOffset val="100"/>
        <c:noMultiLvlLbl val="0"/>
      </c:catAx>
      <c:valAx>
        <c:axId val="3649633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64962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333333"/>
          </a:solidFill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DASS 21 Symptom Reduction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'DASS Aware'!$A$2</c:f>
              <c:strCache>
                <c:ptCount val="1"/>
                <c:pt idx="0">
                  <c:v>Nurse Intake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'DASS Aware'!$B$1:$D$1</c:f>
              <c:strCache>
                <c:ptCount val="3"/>
                <c:pt idx="0">
                  <c:v>Average Depression</c:v>
                </c:pt>
                <c:pt idx="1">
                  <c:v>Average Anxiety</c:v>
                </c:pt>
                <c:pt idx="2">
                  <c:v>Average Stress</c:v>
                </c:pt>
              </c:strCache>
            </c:strRef>
          </c:cat>
          <c:val>
            <c:numRef>
              <c:f>'DASS Aware'!$B$2:$D$2</c:f>
              <c:numCache>
                <c:formatCode>General</c:formatCode>
                <c:ptCount val="3"/>
                <c:pt idx="0">
                  <c:v>9.3000000000000007</c:v>
                </c:pt>
                <c:pt idx="1">
                  <c:v>8.9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A9-4006-B1DE-58A7AF59AF3C}"/>
            </c:ext>
          </c:extLst>
        </c:ser>
        <c:ser>
          <c:idx val="1"/>
          <c:order val="1"/>
          <c:tx>
            <c:strRef>
              <c:f>'DASS Aware'!$A$3</c:f>
              <c:strCache>
                <c:ptCount val="1"/>
                <c:pt idx="0">
                  <c:v>Report Delivery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'DASS Aware'!$B$1:$D$1</c:f>
              <c:strCache>
                <c:ptCount val="3"/>
                <c:pt idx="0">
                  <c:v>Average Depression</c:v>
                </c:pt>
                <c:pt idx="1">
                  <c:v>Average Anxiety</c:v>
                </c:pt>
                <c:pt idx="2">
                  <c:v>Average Stress</c:v>
                </c:pt>
              </c:strCache>
            </c:strRef>
          </c:cat>
          <c:val>
            <c:numRef>
              <c:f>'DASS Aware'!$B$3:$D$3</c:f>
              <c:numCache>
                <c:formatCode>General</c:formatCode>
                <c:ptCount val="3"/>
                <c:pt idx="0">
                  <c:v>6.7</c:v>
                </c:pt>
                <c:pt idx="1">
                  <c:v>6.8</c:v>
                </c:pt>
                <c:pt idx="2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A9-4006-B1DE-58A7AF59AF3C}"/>
            </c:ext>
          </c:extLst>
        </c:ser>
        <c:ser>
          <c:idx val="2"/>
          <c:order val="2"/>
          <c:tx>
            <c:strRef>
              <c:f>'DASS Aware'!$A$4</c:f>
              <c:strCache>
                <c:ptCount val="1"/>
                <c:pt idx="0">
                  <c:v>3 month F/UP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'DASS Aware'!$B$1:$D$1</c:f>
              <c:strCache>
                <c:ptCount val="3"/>
                <c:pt idx="0">
                  <c:v>Average Depression</c:v>
                </c:pt>
                <c:pt idx="1">
                  <c:v>Average Anxiety</c:v>
                </c:pt>
                <c:pt idx="2">
                  <c:v>Average Stress</c:v>
                </c:pt>
              </c:strCache>
            </c:strRef>
          </c:cat>
          <c:val>
            <c:numRef>
              <c:f>'DASS Aware'!$B$4:$D$4</c:f>
              <c:numCache>
                <c:formatCode>General</c:formatCode>
                <c:ptCount val="3"/>
                <c:pt idx="0">
                  <c:v>4.7</c:v>
                </c:pt>
                <c:pt idx="1">
                  <c:v>5.8</c:v>
                </c:pt>
                <c:pt idx="2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A9-4006-B1DE-58A7AF59A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4947152"/>
        <c:axId val="1254947984"/>
      </c:barChart>
      <c:catAx>
        <c:axId val="125494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4947984"/>
        <c:crosses val="autoZero"/>
        <c:auto val="1"/>
        <c:lblAlgn val="ctr"/>
        <c:lblOffset val="100"/>
        <c:noMultiLvlLbl val="0"/>
      </c:catAx>
      <c:valAx>
        <c:axId val="125494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494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2334366362342E-2"/>
          <c:y val="7.2774043688840565E-2"/>
          <c:w val="0.72061743972721548"/>
          <c:h val="0.92606597222222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3E-4ADB-BF68-3B418B1E0A3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3E-4ADB-BF68-3B418B1E0A3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3E-4ADB-BF68-3B418B1E0A3B}"/>
              </c:ext>
            </c:extLst>
          </c:dPt>
          <c:cat>
            <c:strRef>
              <c:f>Sheet1!$A$2:$A$3</c:f>
              <c:strCache>
                <c:ptCount val="2"/>
                <c:pt idx="0">
                  <c:v>Change</c:v>
                </c:pt>
                <c:pt idx="1">
                  <c:v>No change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3E-4ADB-BF68-3B418B1E0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449029880386569E-2"/>
          <c:y val="7.2774043688840565E-2"/>
          <c:w val="0.70689175351045219"/>
          <c:h val="0.908427083333333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73-4AE2-8F12-379BACD15F6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73-4AE2-8F12-379BACD15F6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73-4AE2-8F12-379BACD15F64}"/>
              </c:ext>
            </c:extLst>
          </c:dPt>
          <c:cat>
            <c:strRef>
              <c:f>Sheet1!$A$2:$A$3</c:f>
              <c:strCache>
                <c:ptCount val="2"/>
                <c:pt idx="0">
                  <c:v>Change</c:v>
                </c:pt>
                <c:pt idx="1">
                  <c:v>No change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0.91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73-4AE2-8F12-379BACD15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2334366362342E-2"/>
          <c:y val="7.2774043688840565E-2"/>
          <c:w val="0.72061743972721548"/>
          <c:h val="0.92606597222222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B1-42AD-A2F2-2E23145217A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B1-42AD-A2F2-2E23145217A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B1-42AD-A2F2-2E23145217AA}"/>
              </c:ext>
            </c:extLst>
          </c:dPt>
          <c:cat>
            <c:strRef>
              <c:f>Sheet1!$A$2:$A$3</c:f>
              <c:strCache>
                <c:ptCount val="2"/>
                <c:pt idx="0">
                  <c:v>Change</c:v>
                </c:pt>
                <c:pt idx="1">
                  <c:v>No change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B1-42AD-A2F2-2E2314521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25172641850830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A0028"/>
            </a:solidFill>
            <a:ln w="635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D1A-4042-B7B9-E95FDD99B47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D1A-4042-B7B9-E95FDD99B47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D1A-4042-B7B9-E95FDD99B47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D1A-4042-B7B9-E95FDD99B47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D1A-4042-B7B9-E95FDD99B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Expert medical opinion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1A-4042-B7B9-E95FDD99B4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50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FD1A-4042-B7B9-E95FDD99B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Expert medical opinion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1A-4042-B7B9-E95FDD99B4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EDB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FD1A-4042-B7B9-E95FDD99B470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Expert medical opinion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1A-4042-B7B9-E95FDD99B4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9EE9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FD1A-4042-B7B9-E95FDD99B470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Expert medical opinion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1A-4042-B7B9-E95FDD99B47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00B6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FD1A-4042-B7B9-E95FDD99B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Expert medical opinion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D1A-4042-B7B9-E95FDD99B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4962984"/>
        <c:axId val="364963376"/>
      </c:barChart>
      <c:catAx>
        <c:axId val="3649629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4963376"/>
        <c:crosses val="autoZero"/>
        <c:auto val="1"/>
        <c:lblAlgn val="ctr"/>
        <c:lblOffset val="100"/>
        <c:noMultiLvlLbl val="0"/>
      </c:catAx>
      <c:valAx>
        <c:axId val="3649633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64962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333333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25172641850830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A0028"/>
            </a:solidFill>
            <a:ln w="635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100-4016-AEE6-A24D13E801C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100-4016-AEE6-A24D13E801C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100-4016-AEE6-A24D13E801C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100-4016-AEE6-A24D13E801C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100-4016-AEE6-A24D13E80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Expert medical opinion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00-4016-AEE6-A24D13E801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50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7100-4016-AEE6-A24D13E80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Expert medical opinion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00-4016-AEE6-A24D13E801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EDB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7100-4016-AEE6-A24D13E801C3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Expert medical opinion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00-4016-AEE6-A24D13E801C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9EE9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7100-4016-AEE6-A24D13E801C3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Expert medical opinion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00-4016-AEE6-A24D13E801C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00B6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7100-4016-AEE6-A24D13E80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Expert medical opinion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100-4016-AEE6-A24D13E80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4962984"/>
        <c:axId val="364963376"/>
      </c:barChart>
      <c:catAx>
        <c:axId val="3649629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4963376"/>
        <c:crosses val="autoZero"/>
        <c:auto val="1"/>
        <c:lblAlgn val="ctr"/>
        <c:lblOffset val="100"/>
        <c:noMultiLvlLbl val="0"/>
      </c:catAx>
      <c:valAx>
        <c:axId val="3649633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64962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333333"/>
          </a:solidFill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25172641850830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A0028"/>
            </a:solidFill>
            <a:ln w="635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A54-4CE8-A795-A46584CC824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A54-4CE8-A795-A46584CC82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A54-4CE8-A795-A46584CC824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A54-4CE8-A795-A46584CC824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A54-4CE8-A795-A46584CC82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0.22916666666666669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54-4CE8-A795-A46584CC82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50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A54-4CE8-A795-A46584CC82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54-4CE8-A795-A46584CC82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EDB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AA54-4CE8-A795-A46584CC824C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0.14583333333333331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54-4CE8-A795-A46584CC82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9EE9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AA54-4CE8-A795-A46584CC824C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0.29166666666666663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54-4CE8-A795-A46584CC824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00B6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AA54-4CE8-A795-A46584CC82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0.27083333333333331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54-4CE8-A795-A46584CC8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4962984"/>
        <c:axId val="364963376"/>
      </c:barChart>
      <c:catAx>
        <c:axId val="3649629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4963376"/>
        <c:crosses val="autoZero"/>
        <c:auto val="1"/>
        <c:lblAlgn val="ctr"/>
        <c:lblOffset val="100"/>
        <c:noMultiLvlLbl val="0"/>
      </c:catAx>
      <c:valAx>
        <c:axId val="3649633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64962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333333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25172641850830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A0028"/>
            </a:solidFill>
            <a:ln w="635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6C0-41C4-A569-884F58984CE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6C0-41C4-A569-884F58984CE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6C0-41C4-A569-884F58984CE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6C0-41C4-A569-884F58984CE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6C0-41C4-A569-884F58984C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0.14893617021276595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C0-41C4-A569-884F58984C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50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6C0-41C4-A569-884F58984C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0.1276595744680851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C0-41C4-A569-884F58984C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EDB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06C0-41C4-A569-884F58984CE7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2.1276595744680851E-2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C0-41C4-A569-884F58984CE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9EE9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06C0-41C4-A569-884F58984CE7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0.34042553191489361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6C0-41C4-A569-884F58984CE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00B6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06C0-41C4-A569-884F58984C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0.36170212765957444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6C0-41C4-A569-884F58984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4962984"/>
        <c:axId val="364963376"/>
      </c:barChart>
      <c:catAx>
        <c:axId val="3649629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4963376"/>
        <c:crosses val="autoZero"/>
        <c:auto val="1"/>
        <c:lblAlgn val="ctr"/>
        <c:lblOffset val="100"/>
        <c:noMultiLvlLbl val="0"/>
      </c:catAx>
      <c:valAx>
        <c:axId val="3649633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64962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333333"/>
          </a:solidFill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25172641850830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A0028"/>
            </a:solidFill>
            <a:ln w="635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A61-4B68-B4EA-A8BAA422105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A61-4B68-B4EA-A8BAA422105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A61-4B68-B4EA-A8BAA422105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A61-4B68-B4EA-A8BAA422105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A61-4B68-B4EA-A8BAA4221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0.12244897959183673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61-4B68-B4EA-A8BAA42210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50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2A61-4B68-B4EA-A8BAA4221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8.1632653061224483E-2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61-4B68-B4EA-A8BAA42210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EDB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2A61-4B68-B4EA-A8BAA4221052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0.16326530612244897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61-4B68-B4EA-A8BAA422105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9EE9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2A61-4B68-B4EA-A8BAA4221052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0.32653061224489793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A61-4B68-B4EA-A8BAA422105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00B6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2A61-4B68-B4EA-A8BAA4221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0.30612244897959184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A61-4B68-B4EA-A8BAA4221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4962984"/>
        <c:axId val="364963376"/>
      </c:barChart>
      <c:catAx>
        <c:axId val="3649629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4963376"/>
        <c:crosses val="autoZero"/>
        <c:auto val="1"/>
        <c:lblAlgn val="ctr"/>
        <c:lblOffset val="100"/>
        <c:noMultiLvlLbl val="0"/>
      </c:catAx>
      <c:valAx>
        <c:axId val="3649633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64962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333333"/>
          </a:solidFill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25172641850830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A0028"/>
            </a:solidFill>
            <a:ln w="635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EA1-476E-AAE6-C77862E2C78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EA1-476E-AAE6-C77862E2C78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EA1-476E-AAE6-C77862E2C78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EA1-476E-AAE6-C77862E2C78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EA1-476E-AAE6-C77862E2C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4.2553191489361701E-2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A1-476E-AAE6-C77862E2C7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50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EA1-476E-AAE6-C77862E2C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6.3829787234042548E-2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A1-476E-AAE6-C77862E2C7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EDB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4EA1-476E-AAE6-C77862E2C78C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0.1276595744680851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A1-476E-AAE6-C77862E2C78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9EE9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4EA1-476E-AAE6-C77862E2C78C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0.25531914893617019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A1-476E-AAE6-C77862E2C78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00B6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4EA1-476E-AAE6-C77862E2C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0.51063829787234039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EA1-476E-AAE6-C77862E2C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4962984"/>
        <c:axId val="364963376"/>
      </c:barChart>
      <c:catAx>
        <c:axId val="3649629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4963376"/>
        <c:crosses val="autoZero"/>
        <c:auto val="1"/>
        <c:lblAlgn val="ctr"/>
        <c:lblOffset val="100"/>
        <c:noMultiLvlLbl val="0"/>
      </c:catAx>
      <c:valAx>
        <c:axId val="3649633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64962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333333"/>
          </a:solidFill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25172641850830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A0028"/>
            </a:solidFill>
            <a:ln w="635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DE1-4611-A290-EF07FA011BC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E1-4611-A290-EF07FA011BC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DE1-4611-A290-EF07FA011BC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DE1-4611-A290-EF07FA011BC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DE1-4611-A290-EF07FA011B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2.0833333333333332E-2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E1-4611-A290-EF07FA011B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50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DE1-4611-A290-EF07FA011B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E1-4611-A290-EF07FA011B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EDB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DE1-4611-A290-EF07FA011BC1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E1-4611-A290-EF07FA011B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9EE9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BDE1-4611-A290-EF07FA011BC1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E1-4611-A290-EF07FA011BC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00B6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BDE1-4611-A290-EF07FA011B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0.70833333333333326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DE1-4611-A290-EF07FA011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4962984"/>
        <c:axId val="364963376"/>
      </c:barChart>
      <c:catAx>
        <c:axId val="3649629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4963376"/>
        <c:crosses val="autoZero"/>
        <c:auto val="1"/>
        <c:lblAlgn val="ctr"/>
        <c:lblOffset val="100"/>
        <c:noMultiLvlLbl val="0"/>
      </c:catAx>
      <c:valAx>
        <c:axId val="3649633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64962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333333"/>
          </a:solidFill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25172641850830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A0028"/>
            </a:solidFill>
            <a:ln w="635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BDD-43A4-8626-0CA1911C2A9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BDD-43A4-8626-0CA1911C2A9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BDD-43A4-8626-0CA1911C2A9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BDD-43A4-8626-0CA1911C2A9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BDD-43A4-8626-0CA1911C2A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0.24444444444444446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DD-43A4-8626-0CA1911C2A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50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BDD-43A4-8626-0CA1911C2A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DD-43A4-8626-0CA1911C2A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EDB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BDD-43A4-8626-0CA1911C2A96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BDD-43A4-8626-0CA1911C2A9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9EE9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EBDD-43A4-8626-0CA1911C2A96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0.15555555555555556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BDD-43A4-8626-0CA1911C2A9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00B6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none" lIns="0" tIns="0" rIns="0" bIns="0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EBDD-43A4-8626-0CA1911C2A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Mental health tool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BDD-43A4-8626-0CA1911C2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4962984"/>
        <c:axId val="364963376"/>
      </c:barChart>
      <c:catAx>
        <c:axId val="3649629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4963376"/>
        <c:crosses val="autoZero"/>
        <c:auto val="1"/>
        <c:lblAlgn val="ctr"/>
        <c:lblOffset val="100"/>
        <c:noMultiLvlLbl val="0"/>
      </c:catAx>
      <c:valAx>
        <c:axId val="3649633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64962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333333"/>
          </a:solidFill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80343-CB2E-4BA4-B7EA-93F4BEFCC7B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256B6C4-EAE0-4F60-9F30-CA9AE1127F46}">
      <dgm:prSet phldrT="[Text]" custT="1"/>
      <dgm:spPr/>
      <dgm:t>
        <a:bodyPr/>
        <a:lstStyle/>
        <a:p>
          <a:r>
            <a:rPr lang="en-AU" sz="20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1 in 5 </a:t>
          </a:r>
        </a:p>
        <a:p>
          <a:r>
            <a:rPr lang="en-AU" sz="20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Mental Health</a:t>
          </a:r>
        </a:p>
      </dgm:t>
    </dgm:pt>
    <dgm:pt modelId="{F4D603C9-6EEE-4A33-9C2C-D97246C85E7D}" type="parTrans" cxnId="{3E741984-48D8-40D2-9665-0DF465DC0E97}">
      <dgm:prSet/>
      <dgm:spPr/>
      <dgm:t>
        <a:bodyPr/>
        <a:lstStyle/>
        <a:p>
          <a:endParaRPr lang="en-AU" sz="1100"/>
        </a:p>
      </dgm:t>
    </dgm:pt>
    <dgm:pt modelId="{66705648-E450-489C-BD30-F1043C64A522}" type="sibTrans" cxnId="{3E741984-48D8-40D2-9665-0DF465DC0E97}">
      <dgm:prSet/>
      <dgm:spPr/>
      <dgm:t>
        <a:bodyPr/>
        <a:lstStyle/>
        <a:p>
          <a:endParaRPr lang="en-AU" sz="1100"/>
        </a:p>
      </dgm:t>
    </dgm:pt>
    <dgm:pt modelId="{C9ADB22F-E0C1-41E5-8194-522D87A61E34}">
      <dgm:prSet phldrT="[Text]" custT="1"/>
      <dgm:spPr/>
      <dgm:t>
        <a:bodyPr/>
        <a:lstStyle/>
        <a:p>
          <a:r>
            <a:rPr lang="en-US" sz="2000" dirty="0"/>
            <a:t>Complex</a:t>
          </a:r>
          <a:endParaRPr lang="en-AU" sz="2000" dirty="0"/>
        </a:p>
      </dgm:t>
    </dgm:pt>
    <dgm:pt modelId="{ABDE1349-2848-4EC7-925E-78FF95AA0184}" type="parTrans" cxnId="{689B6C33-3598-4EAC-8DF1-05F52F3D575F}">
      <dgm:prSet/>
      <dgm:spPr/>
      <dgm:t>
        <a:bodyPr/>
        <a:lstStyle/>
        <a:p>
          <a:endParaRPr lang="en-AU" sz="1100"/>
        </a:p>
      </dgm:t>
    </dgm:pt>
    <dgm:pt modelId="{7236640A-C6F3-41D9-8680-3EBE151F19B1}" type="sibTrans" cxnId="{689B6C33-3598-4EAC-8DF1-05F52F3D575F}">
      <dgm:prSet/>
      <dgm:spPr/>
      <dgm:t>
        <a:bodyPr/>
        <a:lstStyle/>
        <a:p>
          <a:endParaRPr lang="en-AU" sz="1100"/>
        </a:p>
      </dgm:t>
    </dgm:pt>
    <dgm:pt modelId="{D3338D16-1FED-49C3-B3C8-4171DF5157D9}">
      <dgm:prSet phldrT="[Text]" custT="1"/>
      <dgm:spPr/>
      <dgm:t>
        <a:bodyPr/>
        <a:lstStyle/>
        <a:p>
          <a:r>
            <a:rPr lang="en-US" sz="20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Prolonged Wait Times</a:t>
          </a:r>
          <a:endParaRPr lang="en-AU" sz="20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94F8C4BA-87A8-4E0C-9B43-9FD02558C417}" type="parTrans" cxnId="{518198B9-F65D-4477-A65A-12B6F7E531B7}">
      <dgm:prSet/>
      <dgm:spPr/>
      <dgm:t>
        <a:bodyPr/>
        <a:lstStyle/>
        <a:p>
          <a:endParaRPr lang="en-AU" sz="1100"/>
        </a:p>
      </dgm:t>
    </dgm:pt>
    <dgm:pt modelId="{08547667-BC1F-478A-A3A1-DBFCC0583BCC}" type="sibTrans" cxnId="{518198B9-F65D-4477-A65A-12B6F7E531B7}">
      <dgm:prSet/>
      <dgm:spPr/>
      <dgm:t>
        <a:bodyPr/>
        <a:lstStyle/>
        <a:p>
          <a:endParaRPr lang="en-AU" sz="1100"/>
        </a:p>
      </dgm:t>
    </dgm:pt>
    <dgm:pt modelId="{FCFCBAF6-68BE-49A6-9F76-8DDE6CC0B528}">
      <dgm:prSet phldrT="[Text]" custT="1"/>
      <dgm:spPr/>
      <dgm:t>
        <a:bodyPr/>
        <a:lstStyle/>
        <a:p>
          <a:r>
            <a:rPr lang="en-US" sz="20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Growing GP Pressure</a:t>
          </a:r>
          <a:endParaRPr lang="en-AU" sz="20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8669FD7D-5D14-474A-A1B8-8DF244DA7784}" type="parTrans" cxnId="{541DA0DD-E4D2-433E-856C-C42FA7285D53}">
      <dgm:prSet/>
      <dgm:spPr/>
      <dgm:t>
        <a:bodyPr/>
        <a:lstStyle/>
        <a:p>
          <a:endParaRPr lang="en-AU" sz="1100"/>
        </a:p>
      </dgm:t>
    </dgm:pt>
    <dgm:pt modelId="{797DC016-0937-4E84-AEA1-6138C4DEF35D}" type="sibTrans" cxnId="{541DA0DD-E4D2-433E-856C-C42FA7285D53}">
      <dgm:prSet/>
      <dgm:spPr/>
      <dgm:t>
        <a:bodyPr/>
        <a:lstStyle/>
        <a:p>
          <a:endParaRPr lang="en-AU" sz="1100"/>
        </a:p>
      </dgm:t>
    </dgm:pt>
    <dgm:pt modelId="{31D1472C-FE1C-4488-A982-535CCCF2F1C7}">
      <dgm:prSet phldrT="[Text]" custT="1"/>
      <dgm:spPr/>
      <dgm:t>
        <a:bodyPr/>
        <a:lstStyle/>
        <a:p>
          <a:r>
            <a:rPr lang="en-US" sz="20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Importance of Expert Advice</a:t>
          </a:r>
          <a:endParaRPr lang="en-AU" sz="20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3D74D8C6-B9C3-4A16-A44A-DDD0A6D459D5}" type="parTrans" cxnId="{74CE47FF-A32A-48BD-81AC-C3C8F295BB91}">
      <dgm:prSet/>
      <dgm:spPr/>
      <dgm:t>
        <a:bodyPr/>
        <a:lstStyle/>
        <a:p>
          <a:endParaRPr lang="en-AU" sz="1100"/>
        </a:p>
      </dgm:t>
    </dgm:pt>
    <dgm:pt modelId="{C1CB9C11-E58D-4D09-9837-2A7F72FE23F2}" type="sibTrans" cxnId="{74CE47FF-A32A-48BD-81AC-C3C8F295BB91}">
      <dgm:prSet/>
      <dgm:spPr/>
      <dgm:t>
        <a:bodyPr/>
        <a:lstStyle/>
        <a:p>
          <a:endParaRPr lang="en-AU" sz="1100"/>
        </a:p>
      </dgm:t>
    </dgm:pt>
    <dgm:pt modelId="{52A7B439-EBCF-4512-80EB-FF38BEA0BAC1}">
      <dgm:prSet phldrT="[Text]" custT="1"/>
      <dgm:spPr/>
      <dgm:t>
        <a:bodyPr/>
        <a:lstStyle/>
        <a:p>
          <a:r>
            <a:rPr lang="en-US" sz="2000" dirty="0"/>
            <a:t>Reducing Recovery Times</a:t>
          </a:r>
          <a:endParaRPr lang="en-AU" sz="2000" dirty="0"/>
        </a:p>
      </dgm:t>
    </dgm:pt>
    <dgm:pt modelId="{C0434F8D-862B-4C5D-9499-55E10B998575}" type="parTrans" cxnId="{7C47A542-0DCE-4CEC-B707-42173AD41F1B}">
      <dgm:prSet/>
      <dgm:spPr/>
      <dgm:t>
        <a:bodyPr/>
        <a:lstStyle/>
        <a:p>
          <a:endParaRPr lang="en-AU" sz="1100"/>
        </a:p>
      </dgm:t>
    </dgm:pt>
    <dgm:pt modelId="{AFFBBF99-404E-4584-AC62-6AE76C3D70A7}" type="sibTrans" cxnId="{7C47A542-0DCE-4CEC-B707-42173AD41F1B}">
      <dgm:prSet/>
      <dgm:spPr/>
      <dgm:t>
        <a:bodyPr/>
        <a:lstStyle/>
        <a:p>
          <a:endParaRPr lang="en-AU" sz="1100"/>
        </a:p>
      </dgm:t>
    </dgm:pt>
    <dgm:pt modelId="{AB9B0206-6BA9-449D-B8B3-C9CFD7237C28}" type="pres">
      <dgm:prSet presAssocID="{96F80343-CB2E-4BA4-B7EA-93F4BEFCC7B1}" presName="cycle" presStyleCnt="0">
        <dgm:presLayoutVars>
          <dgm:dir/>
          <dgm:resizeHandles val="exact"/>
        </dgm:presLayoutVars>
      </dgm:prSet>
      <dgm:spPr/>
    </dgm:pt>
    <dgm:pt modelId="{350CAA31-6E7F-45D5-BC0E-34B1C2DA0009}" type="pres">
      <dgm:prSet presAssocID="{5256B6C4-EAE0-4F60-9F30-CA9AE1127F46}" presName="node" presStyleLbl="node1" presStyleIdx="0" presStyleCnt="6" custScaleX="145126">
        <dgm:presLayoutVars>
          <dgm:bulletEnabled val="1"/>
        </dgm:presLayoutVars>
      </dgm:prSet>
      <dgm:spPr/>
    </dgm:pt>
    <dgm:pt modelId="{40A76DCC-B2C2-47B4-8374-CF056E8EA3D7}" type="pres">
      <dgm:prSet presAssocID="{5256B6C4-EAE0-4F60-9F30-CA9AE1127F46}" presName="spNode" presStyleCnt="0"/>
      <dgm:spPr/>
    </dgm:pt>
    <dgm:pt modelId="{35BC863B-24E9-4E53-B759-9167B9CBF6FD}" type="pres">
      <dgm:prSet presAssocID="{66705648-E450-489C-BD30-F1043C64A522}" presName="sibTrans" presStyleLbl="sibTrans1D1" presStyleIdx="0" presStyleCnt="6"/>
      <dgm:spPr/>
    </dgm:pt>
    <dgm:pt modelId="{2F22485C-9FAC-40F8-8A50-2D952DEDD1A2}" type="pres">
      <dgm:prSet presAssocID="{C9ADB22F-E0C1-41E5-8194-522D87A61E34}" presName="node" presStyleLbl="node1" presStyleIdx="1" presStyleCnt="6" custScaleX="118838" custScaleY="96263" custRadScaleRad="97032" custRadScaleInc="16976">
        <dgm:presLayoutVars>
          <dgm:bulletEnabled val="1"/>
        </dgm:presLayoutVars>
      </dgm:prSet>
      <dgm:spPr/>
    </dgm:pt>
    <dgm:pt modelId="{7EF5AF5C-FD59-4631-AC7A-D9064F7DEB51}" type="pres">
      <dgm:prSet presAssocID="{C9ADB22F-E0C1-41E5-8194-522D87A61E34}" presName="spNode" presStyleCnt="0"/>
      <dgm:spPr/>
    </dgm:pt>
    <dgm:pt modelId="{BB77FB64-1070-4BD2-8543-3CD861EEE2F7}" type="pres">
      <dgm:prSet presAssocID="{7236640A-C6F3-41D9-8680-3EBE151F19B1}" presName="sibTrans" presStyleLbl="sibTrans1D1" presStyleIdx="1" presStyleCnt="6"/>
      <dgm:spPr/>
    </dgm:pt>
    <dgm:pt modelId="{4188DD2A-55E6-47EB-875E-22AB77FA8F3E}" type="pres">
      <dgm:prSet presAssocID="{D3338D16-1FED-49C3-B3C8-4171DF5157D9}" presName="node" presStyleLbl="node1" presStyleIdx="2" presStyleCnt="6" custScaleX="114653">
        <dgm:presLayoutVars>
          <dgm:bulletEnabled val="1"/>
        </dgm:presLayoutVars>
      </dgm:prSet>
      <dgm:spPr/>
    </dgm:pt>
    <dgm:pt modelId="{8CC90A31-7D71-461F-8853-80E9B82DF7FE}" type="pres">
      <dgm:prSet presAssocID="{D3338D16-1FED-49C3-B3C8-4171DF5157D9}" presName="spNode" presStyleCnt="0"/>
      <dgm:spPr/>
    </dgm:pt>
    <dgm:pt modelId="{258C02C2-6F75-456C-9571-F2C198429613}" type="pres">
      <dgm:prSet presAssocID="{08547667-BC1F-478A-A3A1-DBFCC0583BCC}" presName="sibTrans" presStyleLbl="sibTrans1D1" presStyleIdx="2" presStyleCnt="6"/>
      <dgm:spPr/>
    </dgm:pt>
    <dgm:pt modelId="{BBCFCD34-5771-48A1-9B38-FB56333FD2E4}" type="pres">
      <dgm:prSet presAssocID="{FCFCBAF6-68BE-49A6-9F76-8DDE6CC0B528}" presName="node" presStyleLbl="node1" presStyleIdx="3" presStyleCnt="6" custScaleX="114653">
        <dgm:presLayoutVars>
          <dgm:bulletEnabled val="1"/>
        </dgm:presLayoutVars>
      </dgm:prSet>
      <dgm:spPr/>
    </dgm:pt>
    <dgm:pt modelId="{5D61A7A1-FDCF-4C1C-85B7-F94B4463420B}" type="pres">
      <dgm:prSet presAssocID="{FCFCBAF6-68BE-49A6-9F76-8DDE6CC0B528}" presName="spNode" presStyleCnt="0"/>
      <dgm:spPr/>
    </dgm:pt>
    <dgm:pt modelId="{21314C04-BF9E-4D07-BB9C-D41889700586}" type="pres">
      <dgm:prSet presAssocID="{797DC016-0937-4E84-AEA1-6138C4DEF35D}" presName="sibTrans" presStyleLbl="sibTrans1D1" presStyleIdx="3" presStyleCnt="6"/>
      <dgm:spPr/>
    </dgm:pt>
    <dgm:pt modelId="{22119CC9-57FB-4780-98B5-5E02A2690543}" type="pres">
      <dgm:prSet presAssocID="{31D1472C-FE1C-4488-A982-535CCCF2F1C7}" presName="node" presStyleLbl="node1" presStyleIdx="4" presStyleCnt="6" custScaleX="114653">
        <dgm:presLayoutVars>
          <dgm:bulletEnabled val="1"/>
        </dgm:presLayoutVars>
      </dgm:prSet>
      <dgm:spPr/>
    </dgm:pt>
    <dgm:pt modelId="{CF79595F-C538-4CB2-B4E4-D6F5322FE005}" type="pres">
      <dgm:prSet presAssocID="{31D1472C-FE1C-4488-A982-535CCCF2F1C7}" presName="spNode" presStyleCnt="0"/>
      <dgm:spPr/>
    </dgm:pt>
    <dgm:pt modelId="{11FED058-F2AF-4115-A3BE-F199B9DD806B}" type="pres">
      <dgm:prSet presAssocID="{C1CB9C11-E58D-4D09-9837-2A7F72FE23F2}" presName="sibTrans" presStyleLbl="sibTrans1D1" presStyleIdx="4" presStyleCnt="6"/>
      <dgm:spPr/>
    </dgm:pt>
    <dgm:pt modelId="{8E54929D-3CD2-48A3-93EE-18B4DB8CFEFB}" type="pres">
      <dgm:prSet presAssocID="{52A7B439-EBCF-4512-80EB-FF38BEA0BAC1}" presName="node" presStyleLbl="node1" presStyleIdx="5" presStyleCnt="6" custScaleX="114653" custRadScaleRad="102350" custRadScaleInc="-18916">
        <dgm:presLayoutVars>
          <dgm:bulletEnabled val="1"/>
        </dgm:presLayoutVars>
      </dgm:prSet>
      <dgm:spPr/>
    </dgm:pt>
    <dgm:pt modelId="{F93C87A8-BCF1-45F5-8FCB-D65E075BBC74}" type="pres">
      <dgm:prSet presAssocID="{52A7B439-EBCF-4512-80EB-FF38BEA0BAC1}" presName="spNode" presStyleCnt="0"/>
      <dgm:spPr/>
    </dgm:pt>
    <dgm:pt modelId="{16ECE83D-6916-407F-AC62-A571181ADA50}" type="pres">
      <dgm:prSet presAssocID="{AFFBBF99-404E-4584-AC62-6AE76C3D70A7}" presName="sibTrans" presStyleLbl="sibTrans1D1" presStyleIdx="5" presStyleCnt="6"/>
      <dgm:spPr/>
    </dgm:pt>
  </dgm:ptLst>
  <dgm:cxnLst>
    <dgm:cxn modelId="{A9BD2004-1069-4AAF-845C-A04222833AAD}" type="presOf" srcId="{08547667-BC1F-478A-A3A1-DBFCC0583BCC}" destId="{258C02C2-6F75-456C-9571-F2C198429613}" srcOrd="0" destOrd="0" presId="urn:microsoft.com/office/officeart/2005/8/layout/cycle5"/>
    <dgm:cxn modelId="{2AF4FF14-E70F-4184-A932-5999C48C7A45}" type="presOf" srcId="{31D1472C-FE1C-4488-A982-535CCCF2F1C7}" destId="{22119CC9-57FB-4780-98B5-5E02A2690543}" srcOrd="0" destOrd="0" presId="urn:microsoft.com/office/officeart/2005/8/layout/cycle5"/>
    <dgm:cxn modelId="{0E4CBF15-1E60-427E-ADE3-552993072B8B}" type="presOf" srcId="{FCFCBAF6-68BE-49A6-9F76-8DDE6CC0B528}" destId="{BBCFCD34-5771-48A1-9B38-FB56333FD2E4}" srcOrd="0" destOrd="0" presId="urn:microsoft.com/office/officeart/2005/8/layout/cycle5"/>
    <dgm:cxn modelId="{AE0D902C-2435-4B75-AE40-04D096CEA449}" type="presOf" srcId="{C1CB9C11-E58D-4D09-9837-2A7F72FE23F2}" destId="{11FED058-F2AF-4115-A3BE-F199B9DD806B}" srcOrd="0" destOrd="0" presId="urn:microsoft.com/office/officeart/2005/8/layout/cycle5"/>
    <dgm:cxn modelId="{689B6C33-3598-4EAC-8DF1-05F52F3D575F}" srcId="{96F80343-CB2E-4BA4-B7EA-93F4BEFCC7B1}" destId="{C9ADB22F-E0C1-41E5-8194-522D87A61E34}" srcOrd="1" destOrd="0" parTransId="{ABDE1349-2848-4EC7-925E-78FF95AA0184}" sibTransId="{7236640A-C6F3-41D9-8680-3EBE151F19B1}"/>
    <dgm:cxn modelId="{C373843F-6D9E-4147-B6F8-C6791A892822}" type="presOf" srcId="{66705648-E450-489C-BD30-F1043C64A522}" destId="{35BC863B-24E9-4E53-B759-9167B9CBF6FD}" srcOrd="0" destOrd="0" presId="urn:microsoft.com/office/officeart/2005/8/layout/cycle5"/>
    <dgm:cxn modelId="{29FED85C-CA60-49FC-8DD4-14CCE5077C22}" type="presOf" srcId="{C9ADB22F-E0C1-41E5-8194-522D87A61E34}" destId="{2F22485C-9FAC-40F8-8A50-2D952DEDD1A2}" srcOrd="0" destOrd="0" presId="urn:microsoft.com/office/officeart/2005/8/layout/cycle5"/>
    <dgm:cxn modelId="{341DF160-1402-4DC8-87B1-1F86927F10BB}" type="presOf" srcId="{797DC016-0937-4E84-AEA1-6138C4DEF35D}" destId="{21314C04-BF9E-4D07-BB9C-D41889700586}" srcOrd="0" destOrd="0" presId="urn:microsoft.com/office/officeart/2005/8/layout/cycle5"/>
    <dgm:cxn modelId="{7C47A542-0DCE-4CEC-B707-42173AD41F1B}" srcId="{96F80343-CB2E-4BA4-B7EA-93F4BEFCC7B1}" destId="{52A7B439-EBCF-4512-80EB-FF38BEA0BAC1}" srcOrd="5" destOrd="0" parTransId="{C0434F8D-862B-4C5D-9499-55E10B998575}" sibTransId="{AFFBBF99-404E-4584-AC62-6AE76C3D70A7}"/>
    <dgm:cxn modelId="{3E741984-48D8-40D2-9665-0DF465DC0E97}" srcId="{96F80343-CB2E-4BA4-B7EA-93F4BEFCC7B1}" destId="{5256B6C4-EAE0-4F60-9F30-CA9AE1127F46}" srcOrd="0" destOrd="0" parTransId="{F4D603C9-6EEE-4A33-9C2C-D97246C85E7D}" sibTransId="{66705648-E450-489C-BD30-F1043C64A522}"/>
    <dgm:cxn modelId="{530A548A-82E1-442C-B192-93734CBBDBA1}" type="presOf" srcId="{52A7B439-EBCF-4512-80EB-FF38BEA0BAC1}" destId="{8E54929D-3CD2-48A3-93EE-18B4DB8CFEFB}" srcOrd="0" destOrd="0" presId="urn:microsoft.com/office/officeart/2005/8/layout/cycle5"/>
    <dgm:cxn modelId="{C76A3F9E-6CCB-46DA-B737-C1726F2C4B04}" type="presOf" srcId="{96F80343-CB2E-4BA4-B7EA-93F4BEFCC7B1}" destId="{AB9B0206-6BA9-449D-B8B3-C9CFD7237C28}" srcOrd="0" destOrd="0" presId="urn:microsoft.com/office/officeart/2005/8/layout/cycle5"/>
    <dgm:cxn modelId="{518198B9-F65D-4477-A65A-12B6F7E531B7}" srcId="{96F80343-CB2E-4BA4-B7EA-93F4BEFCC7B1}" destId="{D3338D16-1FED-49C3-B3C8-4171DF5157D9}" srcOrd="2" destOrd="0" parTransId="{94F8C4BA-87A8-4E0C-9B43-9FD02558C417}" sibTransId="{08547667-BC1F-478A-A3A1-DBFCC0583BCC}"/>
    <dgm:cxn modelId="{25D334CC-A3A8-4BE6-A781-33EFB00159A9}" type="presOf" srcId="{5256B6C4-EAE0-4F60-9F30-CA9AE1127F46}" destId="{350CAA31-6E7F-45D5-BC0E-34B1C2DA0009}" srcOrd="0" destOrd="0" presId="urn:microsoft.com/office/officeart/2005/8/layout/cycle5"/>
    <dgm:cxn modelId="{9F217AD1-7DFD-4B3E-9895-0AE8B55EB365}" type="presOf" srcId="{D3338D16-1FED-49C3-B3C8-4171DF5157D9}" destId="{4188DD2A-55E6-47EB-875E-22AB77FA8F3E}" srcOrd="0" destOrd="0" presId="urn:microsoft.com/office/officeart/2005/8/layout/cycle5"/>
    <dgm:cxn modelId="{541DA0DD-E4D2-433E-856C-C42FA7285D53}" srcId="{96F80343-CB2E-4BA4-B7EA-93F4BEFCC7B1}" destId="{FCFCBAF6-68BE-49A6-9F76-8DDE6CC0B528}" srcOrd="3" destOrd="0" parTransId="{8669FD7D-5D14-474A-A1B8-8DF244DA7784}" sibTransId="{797DC016-0937-4E84-AEA1-6138C4DEF35D}"/>
    <dgm:cxn modelId="{6BC6B7DF-0469-44F7-81DF-880E8E4D14A1}" type="presOf" srcId="{7236640A-C6F3-41D9-8680-3EBE151F19B1}" destId="{BB77FB64-1070-4BD2-8543-3CD861EEE2F7}" srcOrd="0" destOrd="0" presId="urn:microsoft.com/office/officeart/2005/8/layout/cycle5"/>
    <dgm:cxn modelId="{47A6AAF9-F21E-44E5-AD06-3519BD8C337B}" type="presOf" srcId="{AFFBBF99-404E-4584-AC62-6AE76C3D70A7}" destId="{16ECE83D-6916-407F-AC62-A571181ADA50}" srcOrd="0" destOrd="0" presId="urn:microsoft.com/office/officeart/2005/8/layout/cycle5"/>
    <dgm:cxn modelId="{74CE47FF-A32A-48BD-81AC-C3C8F295BB91}" srcId="{96F80343-CB2E-4BA4-B7EA-93F4BEFCC7B1}" destId="{31D1472C-FE1C-4488-A982-535CCCF2F1C7}" srcOrd="4" destOrd="0" parTransId="{3D74D8C6-B9C3-4A16-A44A-DDD0A6D459D5}" sibTransId="{C1CB9C11-E58D-4D09-9837-2A7F72FE23F2}"/>
    <dgm:cxn modelId="{4ABA81A0-0556-472B-A485-2DEDB7EC18B0}" type="presParOf" srcId="{AB9B0206-6BA9-449D-B8B3-C9CFD7237C28}" destId="{350CAA31-6E7F-45D5-BC0E-34B1C2DA0009}" srcOrd="0" destOrd="0" presId="urn:microsoft.com/office/officeart/2005/8/layout/cycle5"/>
    <dgm:cxn modelId="{A77CD156-49A2-44D1-A838-695E8896C1AF}" type="presParOf" srcId="{AB9B0206-6BA9-449D-B8B3-C9CFD7237C28}" destId="{40A76DCC-B2C2-47B4-8374-CF056E8EA3D7}" srcOrd="1" destOrd="0" presId="urn:microsoft.com/office/officeart/2005/8/layout/cycle5"/>
    <dgm:cxn modelId="{4793CC59-1240-468B-95E3-23917A55B2A3}" type="presParOf" srcId="{AB9B0206-6BA9-449D-B8B3-C9CFD7237C28}" destId="{35BC863B-24E9-4E53-B759-9167B9CBF6FD}" srcOrd="2" destOrd="0" presId="urn:microsoft.com/office/officeart/2005/8/layout/cycle5"/>
    <dgm:cxn modelId="{67D8AA1F-76FF-4646-A3E0-7AB7B86FA370}" type="presParOf" srcId="{AB9B0206-6BA9-449D-B8B3-C9CFD7237C28}" destId="{2F22485C-9FAC-40F8-8A50-2D952DEDD1A2}" srcOrd="3" destOrd="0" presId="urn:microsoft.com/office/officeart/2005/8/layout/cycle5"/>
    <dgm:cxn modelId="{48AC1D41-AF15-4E70-BF28-472775C341BF}" type="presParOf" srcId="{AB9B0206-6BA9-449D-B8B3-C9CFD7237C28}" destId="{7EF5AF5C-FD59-4631-AC7A-D9064F7DEB51}" srcOrd="4" destOrd="0" presId="urn:microsoft.com/office/officeart/2005/8/layout/cycle5"/>
    <dgm:cxn modelId="{FA1CFFB4-4410-4B23-A808-12F559D47C26}" type="presParOf" srcId="{AB9B0206-6BA9-449D-B8B3-C9CFD7237C28}" destId="{BB77FB64-1070-4BD2-8543-3CD861EEE2F7}" srcOrd="5" destOrd="0" presId="urn:microsoft.com/office/officeart/2005/8/layout/cycle5"/>
    <dgm:cxn modelId="{EAF24388-7A0D-4D56-B7BA-6C66C07F6CAC}" type="presParOf" srcId="{AB9B0206-6BA9-449D-B8B3-C9CFD7237C28}" destId="{4188DD2A-55E6-47EB-875E-22AB77FA8F3E}" srcOrd="6" destOrd="0" presId="urn:microsoft.com/office/officeart/2005/8/layout/cycle5"/>
    <dgm:cxn modelId="{312DDADB-408A-4629-949C-698C13E14320}" type="presParOf" srcId="{AB9B0206-6BA9-449D-B8B3-C9CFD7237C28}" destId="{8CC90A31-7D71-461F-8853-80E9B82DF7FE}" srcOrd="7" destOrd="0" presId="urn:microsoft.com/office/officeart/2005/8/layout/cycle5"/>
    <dgm:cxn modelId="{221B1F1B-2571-462A-8848-D2E3398C9DB1}" type="presParOf" srcId="{AB9B0206-6BA9-449D-B8B3-C9CFD7237C28}" destId="{258C02C2-6F75-456C-9571-F2C198429613}" srcOrd="8" destOrd="0" presId="urn:microsoft.com/office/officeart/2005/8/layout/cycle5"/>
    <dgm:cxn modelId="{F2B05C84-AA83-4CC2-8750-456BD77C0185}" type="presParOf" srcId="{AB9B0206-6BA9-449D-B8B3-C9CFD7237C28}" destId="{BBCFCD34-5771-48A1-9B38-FB56333FD2E4}" srcOrd="9" destOrd="0" presId="urn:microsoft.com/office/officeart/2005/8/layout/cycle5"/>
    <dgm:cxn modelId="{646C45B1-8B58-41E6-B467-D9E1F3F1199A}" type="presParOf" srcId="{AB9B0206-6BA9-449D-B8B3-C9CFD7237C28}" destId="{5D61A7A1-FDCF-4C1C-85B7-F94B4463420B}" srcOrd="10" destOrd="0" presId="urn:microsoft.com/office/officeart/2005/8/layout/cycle5"/>
    <dgm:cxn modelId="{234D46D8-410D-48C7-A6DB-3255E4D30468}" type="presParOf" srcId="{AB9B0206-6BA9-449D-B8B3-C9CFD7237C28}" destId="{21314C04-BF9E-4D07-BB9C-D41889700586}" srcOrd="11" destOrd="0" presId="urn:microsoft.com/office/officeart/2005/8/layout/cycle5"/>
    <dgm:cxn modelId="{7E8A49C9-A157-4BBF-9469-F79AE2EA0973}" type="presParOf" srcId="{AB9B0206-6BA9-449D-B8B3-C9CFD7237C28}" destId="{22119CC9-57FB-4780-98B5-5E02A2690543}" srcOrd="12" destOrd="0" presId="urn:microsoft.com/office/officeart/2005/8/layout/cycle5"/>
    <dgm:cxn modelId="{2861CC04-DAC6-4E1B-BE9E-8915A2C5B4AC}" type="presParOf" srcId="{AB9B0206-6BA9-449D-B8B3-C9CFD7237C28}" destId="{CF79595F-C538-4CB2-B4E4-D6F5322FE005}" srcOrd="13" destOrd="0" presId="urn:microsoft.com/office/officeart/2005/8/layout/cycle5"/>
    <dgm:cxn modelId="{A6D3DE57-D8E6-49B1-90E6-E326CBBC20D9}" type="presParOf" srcId="{AB9B0206-6BA9-449D-B8B3-C9CFD7237C28}" destId="{11FED058-F2AF-4115-A3BE-F199B9DD806B}" srcOrd="14" destOrd="0" presId="urn:microsoft.com/office/officeart/2005/8/layout/cycle5"/>
    <dgm:cxn modelId="{5DB42A5E-182A-4F55-9558-E218DAFFFB5A}" type="presParOf" srcId="{AB9B0206-6BA9-449D-B8B3-C9CFD7237C28}" destId="{8E54929D-3CD2-48A3-93EE-18B4DB8CFEFB}" srcOrd="15" destOrd="0" presId="urn:microsoft.com/office/officeart/2005/8/layout/cycle5"/>
    <dgm:cxn modelId="{AD70FCC7-E08E-4CF2-8727-F35C617227AC}" type="presParOf" srcId="{AB9B0206-6BA9-449D-B8B3-C9CFD7237C28}" destId="{F93C87A8-BCF1-45F5-8FCB-D65E075BBC74}" srcOrd="16" destOrd="0" presId="urn:microsoft.com/office/officeart/2005/8/layout/cycle5"/>
    <dgm:cxn modelId="{A78E9EDA-B303-4246-862B-975DED159127}" type="presParOf" srcId="{AB9B0206-6BA9-449D-B8B3-C9CFD7237C28}" destId="{16ECE83D-6916-407F-AC62-A571181ADA50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CAA31-6E7F-45D5-BC0E-34B1C2DA0009}">
      <dsp:nvSpPr>
        <dsp:cNvPr id="0" name=""/>
        <dsp:cNvSpPr/>
      </dsp:nvSpPr>
      <dsp:spPr>
        <a:xfrm>
          <a:off x="2956684" y="1144"/>
          <a:ext cx="2065827" cy="92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1 in 5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Mental Health</a:t>
          </a:r>
        </a:p>
      </dsp:txBody>
      <dsp:txXfrm>
        <a:off x="3001851" y="46311"/>
        <a:ext cx="1975493" cy="834922"/>
      </dsp:txXfrm>
    </dsp:sp>
    <dsp:sp modelId="{35BC863B-24E9-4E53-B759-9167B9CBF6FD}">
      <dsp:nvSpPr>
        <dsp:cNvPr id="0" name=""/>
        <dsp:cNvSpPr/>
      </dsp:nvSpPr>
      <dsp:spPr>
        <a:xfrm>
          <a:off x="1647837" y="369393"/>
          <a:ext cx="4365285" cy="4365285"/>
        </a:xfrm>
        <a:custGeom>
          <a:avLst/>
          <a:gdLst/>
          <a:ahLst/>
          <a:cxnLst/>
          <a:rect l="0" t="0" r="0" b="0"/>
          <a:pathLst>
            <a:path>
              <a:moveTo>
                <a:pt x="3500852" y="443030"/>
              </a:moveTo>
              <a:arcTo wR="2182642" hR="2182642" stAng="18429205" swAng="73554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2485C-9FAC-40F8-8A50-2D952DEDD1A2}">
      <dsp:nvSpPr>
        <dsp:cNvPr id="0" name=""/>
        <dsp:cNvSpPr/>
      </dsp:nvSpPr>
      <dsp:spPr>
        <a:xfrm>
          <a:off x="5037401" y="1252625"/>
          <a:ext cx="1691625" cy="890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Complex</a:t>
          </a:r>
          <a:endParaRPr lang="en-AU" sz="2000" kern="1200" dirty="0"/>
        </a:p>
      </dsp:txBody>
      <dsp:txXfrm>
        <a:off x="5080880" y="1296104"/>
        <a:ext cx="1604667" cy="803721"/>
      </dsp:txXfrm>
    </dsp:sp>
    <dsp:sp modelId="{BB77FB64-1070-4BD2-8543-3CD861EEE2F7}">
      <dsp:nvSpPr>
        <dsp:cNvPr id="0" name=""/>
        <dsp:cNvSpPr/>
      </dsp:nvSpPr>
      <dsp:spPr>
        <a:xfrm>
          <a:off x="1773591" y="587816"/>
          <a:ext cx="4365285" cy="4365285"/>
        </a:xfrm>
        <a:custGeom>
          <a:avLst/>
          <a:gdLst/>
          <a:ahLst/>
          <a:cxnLst/>
          <a:rect l="0" t="0" r="0" b="0"/>
          <a:pathLst>
            <a:path>
              <a:moveTo>
                <a:pt x="4326952" y="1775378"/>
              </a:moveTo>
              <a:arcTo wR="2182642" hR="2182642" stAng="20954762" swAng="109066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8DD2A-55E6-47EB-875E-22AB77FA8F3E}">
      <dsp:nvSpPr>
        <dsp:cNvPr id="0" name=""/>
        <dsp:cNvSpPr/>
      </dsp:nvSpPr>
      <dsp:spPr>
        <a:xfrm>
          <a:off x="5063796" y="3275108"/>
          <a:ext cx="1632052" cy="92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Prolonged Wait Times</a:t>
          </a:r>
          <a:endParaRPr lang="en-AU" sz="20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5108963" y="3320275"/>
        <a:ext cx="1541718" cy="834922"/>
      </dsp:txXfrm>
    </dsp:sp>
    <dsp:sp modelId="{258C02C2-6F75-456C-9571-F2C198429613}">
      <dsp:nvSpPr>
        <dsp:cNvPr id="0" name=""/>
        <dsp:cNvSpPr/>
      </dsp:nvSpPr>
      <dsp:spPr>
        <a:xfrm>
          <a:off x="1806955" y="463772"/>
          <a:ext cx="4365285" cy="4365285"/>
        </a:xfrm>
        <a:custGeom>
          <a:avLst/>
          <a:gdLst/>
          <a:ahLst/>
          <a:cxnLst/>
          <a:rect l="0" t="0" r="0" b="0"/>
          <a:pathLst>
            <a:path>
              <a:moveTo>
                <a:pt x="3588674" y="3852075"/>
              </a:moveTo>
              <a:arcTo wR="2182642" hR="2182642" stAng="2993712" swAng="8189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FCD34-5771-48A1-9B38-FB56333FD2E4}">
      <dsp:nvSpPr>
        <dsp:cNvPr id="0" name=""/>
        <dsp:cNvSpPr/>
      </dsp:nvSpPr>
      <dsp:spPr>
        <a:xfrm>
          <a:off x="3173571" y="4366430"/>
          <a:ext cx="1632052" cy="92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Growing GP Pressure</a:t>
          </a:r>
          <a:endParaRPr lang="en-AU" sz="20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3218738" y="4411597"/>
        <a:ext cx="1541718" cy="834922"/>
      </dsp:txXfrm>
    </dsp:sp>
    <dsp:sp modelId="{21314C04-BF9E-4D07-BB9C-D41889700586}">
      <dsp:nvSpPr>
        <dsp:cNvPr id="0" name=""/>
        <dsp:cNvSpPr/>
      </dsp:nvSpPr>
      <dsp:spPr>
        <a:xfrm>
          <a:off x="1806955" y="463772"/>
          <a:ext cx="4365285" cy="4365285"/>
        </a:xfrm>
        <a:custGeom>
          <a:avLst/>
          <a:gdLst/>
          <a:ahLst/>
          <a:cxnLst/>
          <a:rect l="0" t="0" r="0" b="0"/>
          <a:pathLst>
            <a:path>
              <a:moveTo>
                <a:pt x="1210276" y="4136724"/>
              </a:moveTo>
              <a:arcTo wR="2182642" hR="2182642" stAng="6987318" swAng="8189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19CC9-57FB-4780-98B5-5E02A2690543}">
      <dsp:nvSpPr>
        <dsp:cNvPr id="0" name=""/>
        <dsp:cNvSpPr/>
      </dsp:nvSpPr>
      <dsp:spPr>
        <a:xfrm>
          <a:off x="1283347" y="3275108"/>
          <a:ext cx="1632052" cy="92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Importance of Expert Advice</a:t>
          </a:r>
          <a:endParaRPr lang="en-AU" sz="20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1328514" y="3320275"/>
        <a:ext cx="1541718" cy="834922"/>
      </dsp:txXfrm>
    </dsp:sp>
    <dsp:sp modelId="{11FED058-F2AF-4115-A3BE-F199B9DD806B}">
      <dsp:nvSpPr>
        <dsp:cNvPr id="0" name=""/>
        <dsp:cNvSpPr/>
      </dsp:nvSpPr>
      <dsp:spPr>
        <a:xfrm>
          <a:off x="1775629" y="367742"/>
          <a:ext cx="4365285" cy="4365285"/>
        </a:xfrm>
        <a:custGeom>
          <a:avLst/>
          <a:gdLst/>
          <a:ahLst/>
          <a:cxnLst/>
          <a:rect l="0" t="0" r="0" b="0"/>
          <a:pathLst>
            <a:path>
              <a:moveTo>
                <a:pt x="58754" y="2685663"/>
              </a:moveTo>
              <a:arcTo wR="2182642" hR="2182642" stAng="10000536" swAng="111424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4929D-3CD2-48A3-93EE-18B4DB8CFEFB}">
      <dsp:nvSpPr>
        <dsp:cNvPr id="0" name=""/>
        <dsp:cNvSpPr/>
      </dsp:nvSpPr>
      <dsp:spPr>
        <a:xfrm>
          <a:off x="1169444" y="1196904"/>
          <a:ext cx="1632052" cy="92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Reducing Recovery Times</a:t>
          </a:r>
          <a:endParaRPr lang="en-AU" sz="2000" kern="1200" dirty="0"/>
        </a:p>
      </dsp:txBody>
      <dsp:txXfrm>
        <a:off x="1214611" y="1242071"/>
        <a:ext cx="1541718" cy="834922"/>
      </dsp:txXfrm>
    </dsp:sp>
    <dsp:sp modelId="{16ECE83D-6916-407F-AC62-A571181ADA50}">
      <dsp:nvSpPr>
        <dsp:cNvPr id="0" name=""/>
        <dsp:cNvSpPr/>
      </dsp:nvSpPr>
      <dsp:spPr>
        <a:xfrm>
          <a:off x="1681363" y="526128"/>
          <a:ext cx="4365285" cy="4365285"/>
        </a:xfrm>
        <a:custGeom>
          <a:avLst/>
          <a:gdLst/>
          <a:ahLst/>
          <a:cxnLst/>
          <a:rect l="0" t="0" r="0" b="0"/>
          <a:pathLst>
            <a:path>
              <a:moveTo>
                <a:pt x="726016" y="557167"/>
              </a:moveTo>
              <a:arcTo wR="2182642" hR="2182642" stAng="13688145" swAng="78045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0.18357</cdr:x>
      <cdr:y>0.32506</cdr:y>
    </cdr:from>
    <cdr:to>
      <cdr:x>0.3065</cdr:x>
      <cdr:y>0.53759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E9FA645B-BFE4-B0F6-3C43-FB1177341F6F}"/>
            </a:ext>
          </a:extLst>
        </cdr:cNvPr>
        <cdr:cNvCxnSpPr/>
      </cdr:nvCxnSpPr>
      <cdr:spPr>
        <a:xfrm xmlns:a="http://schemas.openxmlformats.org/drawingml/2006/main">
          <a:off x="795071" y="823362"/>
          <a:ext cx="532382" cy="5383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0.48287</cdr:x>
      <cdr:y>0.33802</cdr:y>
    </cdr:from>
    <cdr:to>
      <cdr:x>0.58076</cdr:x>
      <cdr:y>0.45999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D9A75929-8F2A-882C-68EE-8EF4274C4545}"/>
            </a:ext>
          </a:extLst>
        </cdr:cNvPr>
        <cdr:cNvCxnSpPr/>
      </cdr:nvCxnSpPr>
      <cdr:spPr>
        <a:xfrm xmlns:a="http://schemas.openxmlformats.org/drawingml/2006/main">
          <a:off x="2091362" y="856185"/>
          <a:ext cx="423956" cy="30894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0.7809</cdr:x>
      <cdr:y>0.2351</cdr:y>
    </cdr:from>
    <cdr:to>
      <cdr:x>0.89117</cdr:x>
      <cdr:y>0.39768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66A4A188-551B-9980-1AE2-1F39C88E9AFF}"/>
            </a:ext>
          </a:extLst>
        </cdr:cNvPr>
        <cdr:cNvCxnSpPr/>
      </cdr:nvCxnSpPr>
      <cdr:spPr>
        <a:xfrm xmlns:a="http://schemas.openxmlformats.org/drawingml/2006/main">
          <a:off x="3382132" y="595496"/>
          <a:ext cx="477572" cy="41179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0.22241</cdr:x>
      <cdr:y>0.1793</cdr:y>
    </cdr:from>
    <cdr:to>
      <cdr:x>0.33809</cdr:x>
      <cdr:y>0.31701</cdr:y>
    </cdr:to>
    <cdr:sp macro="" textlink="">
      <cdr:nvSpPr>
        <cdr:cNvPr id="9" name="Rectangle 8">
          <a:extLst xmlns:a="http://schemas.openxmlformats.org/drawingml/2006/main">
            <a:ext uri="{FF2B5EF4-FFF2-40B4-BE49-F238E27FC236}">
              <a16:creationId xmlns:a16="http://schemas.microsoft.com/office/drawing/2014/main" id="{1CB4343D-05F8-A8B7-022C-9771E62CF43A}"/>
            </a:ext>
          </a:extLst>
        </cdr:cNvPr>
        <cdr:cNvSpPr/>
      </cdr:nvSpPr>
      <cdr:spPr>
        <a:xfrm xmlns:a="http://schemas.openxmlformats.org/drawingml/2006/main">
          <a:off x="963282" y="454142"/>
          <a:ext cx="501020" cy="34882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>
            <a:shade val="15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1200" b="1" dirty="0">
              <a:solidFill>
                <a:schemeClr val="tx1"/>
              </a:solidFill>
            </a:rPr>
            <a:t>44%</a:t>
          </a:r>
        </a:p>
      </cdr:txBody>
    </cdr:sp>
  </cdr:relSizeAnchor>
  <cdr:relSizeAnchor xmlns:cdr="http://schemas.openxmlformats.org/drawingml/2006/chartDrawing">
    <cdr:from>
      <cdr:x>0.52117</cdr:x>
      <cdr:y>0.18417</cdr:y>
    </cdr:from>
    <cdr:to>
      <cdr:x>0.64622</cdr:x>
      <cdr:y>0.32212</cdr:y>
    </cdr:to>
    <cdr:sp macro="" textlink="">
      <cdr:nvSpPr>
        <cdr:cNvPr id="12" name="Rectangle 11">
          <a:extLst xmlns:a="http://schemas.openxmlformats.org/drawingml/2006/main">
            <a:ext uri="{FF2B5EF4-FFF2-40B4-BE49-F238E27FC236}">
              <a16:creationId xmlns:a16="http://schemas.microsoft.com/office/drawing/2014/main" id="{CA501162-E9D0-0437-5D88-ECE870CD9F10}"/>
            </a:ext>
          </a:extLst>
        </cdr:cNvPr>
        <cdr:cNvSpPr/>
      </cdr:nvSpPr>
      <cdr:spPr>
        <a:xfrm xmlns:a="http://schemas.openxmlformats.org/drawingml/2006/main">
          <a:off x="2257220" y="466498"/>
          <a:ext cx="541611" cy="34939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>
            <a:shade val="15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tx1"/>
              </a:solidFill>
            </a:rPr>
            <a:t>33%</a:t>
          </a:r>
        </a:p>
      </cdr:txBody>
    </cdr:sp>
  </cdr:relSizeAnchor>
  <cdr:relSizeAnchor xmlns:cdr="http://schemas.openxmlformats.org/drawingml/2006/chartDrawing">
    <cdr:from>
      <cdr:x>0.85555</cdr:x>
      <cdr:y>0.17374</cdr:y>
    </cdr:from>
    <cdr:to>
      <cdr:x>0.97432</cdr:x>
      <cdr:y>0.31169</cdr:y>
    </cdr:to>
    <cdr:sp macro="" textlink="">
      <cdr:nvSpPr>
        <cdr:cNvPr id="14" name="Rectangle 13">
          <a:extLst xmlns:a="http://schemas.openxmlformats.org/drawingml/2006/main">
            <a:ext uri="{FF2B5EF4-FFF2-40B4-BE49-F238E27FC236}">
              <a16:creationId xmlns:a16="http://schemas.microsoft.com/office/drawing/2014/main" id="{CA501162-E9D0-0437-5D88-ECE870CD9F10}"/>
            </a:ext>
          </a:extLst>
        </cdr:cNvPr>
        <cdr:cNvSpPr/>
      </cdr:nvSpPr>
      <cdr:spPr>
        <a:xfrm xmlns:a="http://schemas.openxmlformats.org/drawingml/2006/main">
          <a:off x="3705440" y="440081"/>
          <a:ext cx="514417" cy="34939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>
            <a:shade val="15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tx1"/>
              </a:solidFill>
            </a:rPr>
            <a:t>36%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0.21761</cdr:x>
      <cdr:y>0.34461</cdr:y>
    </cdr:from>
    <cdr:to>
      <cdr:x>0.69249</cdr:x>
      <cdr:y>0.72556</cdr:y>
    </cdr:to>
    <cdr:sp macro="" textlink="">
      <cdr:nvSpPr>
        <cdr:cNvPr id="2" name="TextBox 30">
          <a:extLst xmlns:a="http://schemas.openxmlformats.org/drawingml/2006/main">
            <a:ext uri="{FF2B5EF4-FFF2-40B4-BE49-F238E27FC236}">
              <a16:creationId xmlns:a16="http://schemas.microsoft.com/office/drawing/2014/main" id="{2AF7C560-59A5-456F-AA4D-E7095F65D126}"/>
            </a:ext>
          </a:extLst>
        </cdr:cNvPr>
        <cdr:cNvSpPr txBox="1"/>
      </cdr:nvSpPr>
      <cdr:spPr>
        <a:xfrm xmlns:a="http://schemas.openxmlformats.org/drawingml/2006/main">
          <a:off x="453613" y="473324"/>
          <a:ext cx="989895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09585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/>
            <a:buNone/>
            <a:tabLst/>
            <a:defRPr/>
          </a:pPr>
          <a:r>
            <a:rPr lang="en-AU" sz="2000" b="1" dirty="0">
              <a:solidFill>
                <a:srgbClr val="5949A7"/>
              </a:solidFill>
              <a:latin typeface="Century Gothic"/>
            </a:rPr>
            <a:t>71</a:t>
          </a:r>
          <a:r>
            <a: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5949A7"/>
              </a:solidFill>
              <a:effectLst/>
              <a:uLnTx/>
              <a:uFillTx/>
              <a:latin typeface="Century Gothic"/>
              <a:ea typeface="+mn-ea"/>
              <a:cs typeface="+mn-cs"/>
            </a:rPr>
            <a:t>%</a:t>
          </a:r>
        </a:p>
        <a:p xmlns:a="http://schemas.openxmlformats.org/drawingml/2006/main">
          <a:pPr marL="0" marR="0" lvl="0" indent="0" algn="ctr" defTabSz="609585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/>
            <a:buNone/>
            <a:tabLst/>
            <a:defRPr/>
          </a:pPr>
          <a:r>
            <a:rPr kumimoji="0" lang="en-AU" sz="1400" b="1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Century Gothic"/>
              <a:ea typeface="+mn-ea"/>
              <a:cs typeface="+mn-cs"/>
            </a:rPr>
            <a:t>of cases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0.21993</cdr:x>
      <cdr:y>0.35905</cdr:y>
    </cdr:from>
    <cdr:to>
      <cdr:x>0.70543</cdr:x>
      <cdr:y>0.68866</cdr:y>
    </cdr:to>
    <cdr:sp macro="" textlink="">
      <cdr:nvSpPr>
        <cdr:cNvPr id="2" name="TextBox 34">
          <a:extLst xmlns:a="http://schemas.openxmlformats.org/drawingml/2006/main">
            <a:ext uri="{FF2B5EF4-FFF2-40B4-BE49-F238E27FC236}">
              <a16:creationId xmlns:a16="http://schemas.microsoft.com/office/drawing/2014/main" id="{C53F7D19-5D5C-4C4F-900A-1E7C3EDB7061}"/>
            </a:ext>
          </a:extLst>
        </cdr:cNvPr>
        <cdr:cNvSpPr txBox="1"/>
      </cdr:nvSpPr>
      <cdr:spPr>
        <a:xfrm xmlns:a="http://schemas.openxmlformats.org/drawingml/2006/main">
          <a:off x="477694" y="575143"/>
          <a:ext cx="1054499" cy="527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09585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/>
            <a:buNone/>
            <a:tabLst/>
            <a:defRPr/>
          </a:pPr>
          <a:r>
            <a: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5949A7"/>
              </a:solidFill>
              <a:effectLst/>
              <a:uLnTx/>
              <a:uFillTx/>
              <a:latin typeface="Century Gothic"/>
              <a:ea typeface="+mn-ea"/>
              <a:cs typeface="+mn-cs"/>
            </a:rPr>
            <a:t>91%</a:t>
          </a:r>
        </a:p>
        <a:p xmlns:a="http://schemas.openxmlformats.org/drawingml/2006/main">
          <a:pPr marL="0" marR="0" lvl="0" indent="0" algn="ctr" defTabSz="609585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/>
            <a:buNone/>
            <a:tabLst/>
            <a:defRPr/>
          </a:pPr>
          <a:r>
            <a:rPr kumimoji="0" lang="en-AU" sz="1400" b="1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Century Gothic"/>
              <a:ea typeface="+mn-ea"/>
              <a:cs typeface="+mn-cs"/>
            </a:rPr>
            <a:t>of cases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0.22739</cdr:x>
      <cdr:y>0.37616</cdr:y>
    </cdr:from>
    <cdr:to>
      <cdr:x>0.67613</cdr:x>
      <cdr:y>0.71953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B4BB6796-CCBA-C6BA-9C5F-C5BC95F8C825}"/>
            </a:ext>
          </a:extLst>
        </cdr:cNvPr>
        <cdr:cNvSpPr txBox="1"/>
      </cdr:nvSpPr>
      <cdr:spPr>
        <a:xfrm xmlns:a="http://schemas.openxmlformats.org/drawingml/2006/main">
          <a:off x="493886" y="573171"/>
          <a:ext cx="974682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09585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/>
            <a:buNone/>
            <a:tabLst/>
            <a:defRPr/>
          </a:pPr>
          <a:r>
            <a: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5949A7"/>
              </a:solidFill>
              <a:effectLst/>
              <a:uLnTx/>
              <a:uFillTx/>
              <a:latin typeface="Century Gothic"/>
              <a:ea typeface="+mn-ea"/>
              <a:cs typeface="+mn-cs"/>
            </a:rPr>
            <a:t>84%</a:t>
          </a:r>
        </a:p>
        <a:p xmlns:a="http://schemas.openxmlformats.org/drawingml/2006/main">
          <a:pPr marL="0" marR="0" lvl="0" indent="0" algn="ctr" defTabSz="609585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/>
            <a:buNone/>
            <a:tabLst/>
            <a:defRPr/>
          </a:pPr>
          <a:r>
            <a:rPr kumimoji="0" lang="en-AU" sz="1400" b="1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Century Gothic"/>
              <a:ea typeface="+mn-ea"/>
              <a:cs typeface="+mn-cs"/>
            </a:rPr>
            <a:t>of cases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F8B2F02-7CAD-A14C-822F-917FF3C443E2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C0B4B71F-240D-8848-89F3-B41F3224ED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4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4B71F-240D-8848-89F3-B41F3224ED2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56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4B71F-240D-8848-89F3-B41F3224ED2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07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4B71F-240D-8848-89F3-B41F3224ED2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2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11111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AU" noProof="0" smtClean="0"/>
              <a:t>2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15476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i="0" dirty="0">
              <a:solidFill>
                <a:srgbClr val="000000"/>
              </a:solidFill>
              <a:effectLst/>
              <a:latin typeface="Söhn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4B71F-240D-8848-89F3-B41F3224ED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03CDF-AA46-F54C-BB03-04DB2C384E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318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b="0" i="0" dirty="0">
              <a:solidFill>
                <a:srgbClr val="343541"/>
              </a:solidFill>
              <a:effectLst/>
              <a:latin typeface="Söhne"/>
            </a:endParaRPr>
          </a:p>
          <a:p>
            <a:endParaRPr lang="en-US" b="0" i="0" dirty="0">
              <a:solidFill>
                <a:srgbClr val="343541"/>
              </a:solidFill>
              <a:effectLst/>
              <a:latin typeface="Söhne"/>
            </a:endParaRPr>
          </a:p>
          <a:p>
            <a:endParaRPr lang="en-US" b="0" i="0" dirty="0">
              <a:solidFill>
                <a:srgbClr val="343541"/>
              </a:solidFill>
              <a:effectLst/>
              <a:latin typeface="Söhne"/>
            </a:endParaRPr>
          </a:p>
          <a:p>
            <a:endParaRPr lang="en-US" b="0" i="0" dirty="0">
              <a:solidFill>
                <a:srgbClr val="343541"/>
              </a:solidFill>
              <a:effectLst/>
              <a:latin typeface="Söhne"/>
            </a:endParaRPr>
          </a:p>
          <a:p>
            <a:endParaRPr lang="en-US" b="0" i="0" dirty="0">
              <a:solidFill>
                <a:srgbClr val="343541"/>
              </a:solidFill>
              <a:effectLst/>
              <a:latin typeface="Söhne"/>
            </a:endParaRPr>
          </a:p>
          <a:p>
            <a:endParaRPr lang="en-US" b="0" i="0" dirty="0">
              <a:solidFill>
                <a:srgbClr val="343541"/>
              </a:solidFill>
              <a:effectLst/>
              <a:latin typeface="Söhne"/>
            </a:endParaRPr>
          </a:p>
          <a:p>
            <a:endParaRPr lang="en-US" b="0" i="0" dirty="0">
              <a:solidFill>
                <a:srgbClr val="343541"/>
              </a:solidFill>
              <a:effectLst/>
              <a:latin typeface="Söhne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C8C45-B414-4C8A-A1E6-139B31908D4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576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en-US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+mj-lt"/>
              <a:buNone/>
            </a:pPr>
            <a:endParaRPr lang="en-US" b="1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03CDF-AA46-F54C-BB03-04DB2C384E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941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4B71F-240D-8848-89F3-B41F3224ED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63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AU" noProof="0" smtClean="0"/>
              <a:t>8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1012567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4B71F-240D-8848-89F3-B41F3224ED2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4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68" y="1799705"/>
            <a:ext cx="5346222" cy="1974128"/>
          </a:xfrm>
        </p:spPr>
        <p:txBody>
          <a:bodyPr anchor="t" anchorCtr="0"/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EF8A21-58DE-20DB-E08A-861B209A3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644" y="4956514"/>
            <a:ext cx="5177766" cy="1604624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DAF6213C-8BE8-8B1A-D1DE-61102A2622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90450" y="296863"/>
            <a:ext cx="2401513" cy="76848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4B0388-24A5-F6E4-DA3F-B599689FD3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59798" y="1024971"/>
            <a:ext cx="6732202" cy="5833029"/>
          </a:xfrm>
          <a:custGeom>
            <a:avLst/>
            <a:gdLst>
              <a:gd name="connsiteX0" fmla="*/ 1864788 w 6732202"/>
              <a:gd name="connsiteY0" fmla="*/ 280 h 5833029"/>
              <a:gd name="connsiteX1" fmla="*/ 1994490 w 6732202"/>
              <a:gd name="connsiteY1" fmla="*/ 9604 h 5833029"/>
              <a:gd name="connsiteX2" fmla="*/ 6732202 w 6732202"/>
              <a:gd name="connsiteY2" fmla="*/ 591538 h 5833029"/>
              <a:gd name="connsiteX3" fmla="*/ 6732202 w 6732202"/>
              <a:gd name="connsiteY3" fmla="*/ 5833029 h 5833029"/>
              <a:gd name="connsiteX4" fmla="*/ 0 w 6732202"/>
              <a:gd name="connsiteY4" fmla="*/ 5833029 h 5833029"/>
              <a:gd name="connsiteX5" fmla="*/ 578902 w 6732202"/>
              <a:gd name="connsiteY5" fmla="*/ 1116086 h 5833029"/>
              <a:gd name="connsiteX6" fmla="*/ 1864788 w 6732202"/>
              <a:gd name="connsiteY6" fmla="*/ 280 h 583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2202" h="5833029">
                <a:moveTo>
                  <a:pt x="1864788" y="280"/>
                </a:moveTo>
                <a:cubicBezTo>
                  <a:pt x="1907699" y="1180"/>
                  <a:pt x="1950972" y="4257"/>
                  <a:pt x="1994490" y="9604"/>
                </a:cubicBezTo>
                <a:lnTo>
                  <a:pt x="6732202" y="591538"/>
                </a:lnTo>
                <a:lnTo>
                  <a:pt x="6732202" y="5833029"/>
                </a:lnTo>
                <a:lnTo>
                  <a:pt x="0" y="5833029"/>
                </a:lnTo>
                <a:lnTo>
                  <a:pt x="578902" y="1116086"/>
                </a:lnTo>
                <a:cubicBezTo>
                  <a:pt x="659058" y="463008"/>
                  <a:pt x="1221127" y="-13226"/>
                  <a:pt x="1864788" y="2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3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7">
            <a:extLst>
              <a:ext uri="{FF2B5EF4-FFF2-40B4-BE49-F238E27FC236}">
                <a16:creationId xmlns:a16="http://schemas.microsoft.com/office/drawing/2014/main" id="{AEB7959A-58AC-05B6-BA4D-1C7FB5D6F6DE}"/>
              </a:ext>
            </a:extLst>
          </p:cNvPr>
          <p:cNvSpPr/>
          <p:nvPr/>
        </p:nvSpPr>
        <p:spPr>
          <a:xfrm>
            <a:off x="0" y="0"/>
            <a:ext cx="11678381" cy="6858000"/>
          </a:xfrm>
          <a:custGeom>
            <a:avLst/>
            <a:gdLst>
              <a:gd name="connsiteX0" fmla="*/ 0 w 7419375"/>
              <a:gd name="connsiteY0" fmla="*/ 4356947 h 4356946"/>
              <a:gd name="connsiteX1" fmla="*/ 6915388 w 7419375"/>
              <a:gd name="connsiteY1" fmla="*/ 4356947 h 4356946"/>
              <a:gd name="connsiteX2" fmla="*/ 7392372 w 7419375"/>
              <a:gd name="connsiteY2" fmla="*/ 2204261 h 4356946"/>
              <a:gd name="connsiteX3" fmla="*/ 6534506 w 7419375"/>
              <a:gd name="connsiteY3" fmla="*/ 856975 h 4356946"/>
              <a:gd name="connsiteX4" fmla="*/ 2671009 w 7419375"/>
              <a:gd name="connsiteY4" fmla="*/ 0 h 4356946"/>
              <a:gd name="connsiteX5" fmla="*/ 0 w 7419375"/>
              <a:gd name="connsiteY5" fmla="*/ 0 h 4356946"/>
              <a:gd name="connsiteX6" fmla="*/ 0 w 7419375"/>
              <a:gd name="connsiteY6" fmla="*/ 4356947 h 435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19375" h="4356946">
                <a:moveTo>
                  <a:pt x="0" y="4356947"/>
                </a:moveTo>
                <a:lnTo>
                  <a:pt x="6915388" y="4356947"/>
                </a:lnTo>
                <a:lnTo>
                  <a:pt x="7392372" y="2204261"/>
                </a:lnTo>
                <a:cubicBezTo>
                  <a:pt x="7527336" y="1595202"/>
                  <a:pt x="7143211" y="992006"/>
                  <a:pt x="6534506" y="856975"/>
                </a:cubicBezTo>
                <a:lnTo>
                  <a:pt x="2671009" y="0"/>
                </a:lnTo>
                <a:lnTo>
                  <a:pt x="0" y="0"/>
                </a:lnTo>
                <a:lnTo>
                  <a:pt x="0" y="4356947"/>
                </a:lnTo>
                <a:close/>
              </a:path>
            </a:pathLst>
          </a:custGeom>
          <a:solidFill>
            <a:schemeClr val="tx2"/>
          </a:solidFill>
          <a:ln w="56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400" y="2318400"/>
            <a:ext cx="7844057" cy="2375411"/>
          </a:xfrm>
        </p:spPr>
        <p:txBody>
          <a:bodyPr anchor="t" anchorCtr="0"/>
          <a:lstStyle>
            <a:lvl1pPr algn="l">
              <a:defRPr sz="5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C52AE71-27B5-B7FD-75C8-86495DE45F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5200" y="4964400"/>
            <a:ext cx="4233798" cy="1616075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  <a:latin typeface="+mj-lt"/>
              </a:defRPr>
            </a:lvl1pPr>
            <a:lvl2pPr>
              <a:spcBef>
                <a:spcPts val="0"/>
              </a:spcBef>
              <a:defRPr sz="1600">
                <a:solidFill>
                  <a:schemeClr val="bg2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B52C83-CFAC-1991-CBF6-AD6BFB3A30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90450" y="296863"/>
            <a:ext cx="2401512" cy="7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68" y="487711"/>
            <a:ext cx="5935882" cy="853727"/>
          </a:xfrm>
        </p:spPr>
        <p:txBody>
          <a:bodyPr anchor="t" anchorCtr="0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968F38-6358-4823-B63A-62DAF2E669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03950" y="6426378"/>
            <a:ext cx="5383246" cy="1672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3DADF1-E025-12B7-C14E-DF8565EE05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D27795A-A82E-AE22-9E10-7B9772946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4" cy="580062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718EE87-563F-5B25-068B-02A4FE3617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9512" y="2326252"/>
            <a:ext cx="6712451" cy="4964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00"/>
              </a:spcAft>
              <a:tabLst>
                <a:tab pos="6705600" algn="r"/>
              </a:tabLst>
              <a:defRPr sz="28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2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	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D987CB1-44FF-E45F-E388-30B071F145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79512" y="2858082"/>
            <a:ext cx="6712451" cy="4964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00"/>
              </a:spcAft>
              <a:tabLst>
                <a:tab pos="6705600" algn="r"/>
              </a:tabLst>
              <a:defRPr sz="28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2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	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E23CD7C-1437-2075-9129-D6557D9962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9512" y="5517232"/>
            <a:ext cx="6712451" cy="4964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00"/>
              </a:spcAft>
              <a:tabLst>
                <a:tab pos="6705600" algn="r"/>
              </a:tabLst>
              <a:defRPr sz="28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2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	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446EF44-6AFD-C9B6-4945-73B104D3B7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9512" y="3389912"/>
            <a:ext cx="6712451" cy="4964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00"/>
              </a:spcAft>
              <a:tabLst>
                <a:tab pos="6705600" algn="r"/>
              </a:tabLst>
              <a:defRPr sz="28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2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	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C9A34B3-33D7-6612-D14F-997F015CB2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79512" y="3921742"/>
            <a:ext cx="6712451" cy="4964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00"/>
              </a:spcAft>
              <a:tabLst>
                <a:tab pos="6705600" algn="r"/>
              </a:tabLst>
              <a:defRPr sz="28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2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	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974C452-E36A-BF97-9C69-688925C337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79512" y="4453572"/>
            <a:ext cx="6712451" cy="4964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00"/>
              </a:spcAft>
              <a:tabLst>
                <a:tab pos="6705600" algn="r"/>
              </a:tabLst>
              <a:defRPr sz="28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2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	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98FE3BE-1DBE-1B1B-4072-59B7FF0206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79512" y="4985402"/>
            <a:ext cx="6712451" cy="4964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00"/>
              </a:spcAft>
              <a:tabLst>
                <a:tab pos="6705600" algn="r"/>
              </a:tabLst>
              <a:defRPr sz="28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2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	</a:t>
            </a:r>
          </a:p>
        </p:txBody>
      </p:sp>
    </p:spTree>
    <p:extLst>
      <p:ext uri="{BB962C8B-B14F-4D97-AF65-F5344CB8AC3E}">
        <p14:creationId xmlns:p14="http://schemas.microsoft.com/office/powerpoint/2010/main" val="3976857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68" y="487711"/>
            <a:ext cx="5935882" cy="853727"/>
          </a:xfrm>
        </p:spPr>
        <p:txBody>
          <a:bodyPr anchor="t" anchorCtr="0"/>
          <a:lstStyle>
            <a:lvl1pPr algn="l"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968F38-6358-4823-B63A-62DAF2E669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03950" y="6426378"/>
            <a:ext cx="5383246" cy="1672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3DADF1-E025-12B7-C14E-DF8565EE05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9E4C6A6-D644-9256-3126-D4EDAE445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2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201DA4A-8649-123F-1811-0F2C4F1213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9512" y="2326252"/>
            <a:ext cx="6712451" cy="4964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00"/>
              </a:spcAft>
              <a:tabLst>
                <a:tab pos="6705600" algn="r"/>
              </a:tabLst>
              <a:defRPr sz="2800">
                <a:solidFill>
                  <a:schemeClr val="accent1"/>
                </a:solidFill>
                <a:latin typeface="+mn-lt"/>
              </a:defRPr>
            </a:lvl1pPr>
            <a:lvl2pPr>
              <a:spcBef>
                <a:spcPts val="0"/>
              </a:spcBef>
              <a:defRPr sz="2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	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3376664-065B-A51B-EDF9-DC7A7A8B6F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79512" y="2858082"/>
            <a:ext cx="6712451" cy="4964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00"/>
              </a:spcAft>
              <a:tabLst>
                <a:tab pos="6705600" algn="r"/>
              </a:tabLst>
              <a:defRPr sz="2800">
                <a:solidFill>
                  <a:schemeClr val="accent1"/>
                </a:solidFill>
                <a:latin typeface="+mn-lt"/>
              </a:defRPr>
            </a:lvl1pPr>
            <a:lvl2pPr>
              <a:spcBef>
                <a:spcPts val="0"/>
              </a:spcBef>
              <a:defRPr sz="2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	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BFF8977-F83C-9C63-329D-9DB811464A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9512" y="5517232"/>
            <a:ext cx="6712451" cy="4964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00"/>
              </a:spcAft>
              <a:tabLst>
                <a:tab pos="6705600" algn="r"/>
              </a:tabLst>
              <a:defRPr sz="2800">
                <a:solidFill>
                  <a:schemeClr val="accent1"/>
                </a:solidFill>
                <a:latin typeface="+mn-lt"/>
              </a:defRPr>
            </a:lvl1pPr>
            <a:lvl2pPr>
              <a:spcBef>
                <a:spcPts val="0"/>
              </a:spcBef>
              <a:defRPr sz="2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	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CEDEE71-1063-40CA-AF42-32E56480DA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9512" y="3389912"/>
            <a:ext cx="6712451" cy="4964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00"/>
              </a:spcAft>
              <a:tabLst>
                <a:tab pos="6705600" algn="r"/>
              </a:tabLst>
              <a:defRPr sz="2800">
                <a:solidFill>
                  <a:schemeClr val="accent1"/>
                </a:solidFill>
                <a:latin typeface="+mn-lt"/>
              </a:defRPr>
            </a:lvl1pPr>
            <a:lvl2pPr>
              <a:spcBef>
                <a:spcPts val="0"/>
              </a:spcBef>
              <a:defRPr sz="2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	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A5A0685-A8F4-79C0-8E90-1FDFC6F79E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79512" y="3921742"/>
            <a:ext cx="6712451" cy="4964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00"/>
              </a:spcAft>
              <a:tabLst>
                <a:tab pos="6705600" algn="r"/>
              </a:tabLst>
              <a:defRPr sz="2800">
                <a:solidFill>
                  <a:schemeClr val="accent1"/>
                </a:solidFill>
                <a:latin typeface="+mn-lt"/>
              </a:defRPr>
            </a:lvl1pPr>
            <a:lvl2pPr>
              <a:spcBef>
                <a:spcPts val="0"/>
              </a:spcBef>
              <a:defRPr sz="2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	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B99EE5A-7340-94FF-49B7-92747A7914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79512" y="4453572"/>
            <a:ext cx="6712451" cy="4964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00"/>
              </a:spcAft>
              <a:tabLst>
                <a:tab pos="6705600" algn="r"/>
              </a:tabLst>
              <a:defRPr sz="2800">
                <a:solidFill>
                  <a:schemeClr val="accent1"/>
                </a:solidFill>
                <a:latin typeface="+mn-lt"/>
              </a:defRPr>
            </a:lvl1pPr>
            <a:lvl2pPr>
              <a:spcBef>
                <a:spcPts val="0"/>
              </a:spcBef>
              <a:defRPr sz="2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	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16AEF1-8A62-ACAE-ADE5-A1E58EE2C8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79512" y="4985402"/>
            <a:ext cx="6712451" cy="49646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00"/>
              </a:spcAft>
              <a:tabLst>
                <a:tab pos="6705600" algn="r"/>
              </a:tabLst>
              <a:defRPr sz="2800">
                <a:solidFill>
                  <a:schemeClr val="accent1"/>
                </a:solidFill>
                <a:latin typeface="+mn-lt"/>
              </a:defRPr>
            </a:lvl1pPr>
            <a:lvl2pPr>
              <a:spcBef>
                <a:spcPts val="0"/>
              </a:spcBef>
              <a:defRPr sz="2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	</a:t>
            </a:r>
          </a:p>
        </p:txBody>
      </p:sp>
    </p:spTree>
    <p:extLst>
      <p:ext uri="{BB962C8B-B14F-4D97-AF65-F5344CB8AC3E}">
        <p14:creationId xmlns:p14="http://schemas.microsoft.com/office/powerpoint/2010/main" val="3072376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7">
            <a:extLst>
              <a:ext uri="{FF2B5EF4-FFF2-40B4-BE49-F238E27FC236}">
                <a16:creationId xmlns:a16="http://schemas.microsoft.com/office/drawing/2014/main" id="{ACC366EB-C819-7445-6C5A-B70DA2C9051C}"/>
              </a:ext>
            </a:extLst>
          </p:cNvPr>
          <p:cNvSpPr/>
          <p:nvPr/>
        </p:nvSpPr>
        <p:spPr>
          <a:xfrm>
            <a:off x="7103063" y="1891431"/>
            <a:ext cx="5088937" cy="4966570"/>
          </a:xfrm>
          <a:custGeom>
            <a:avLst/>
            <a:gdLst>
              <a:gd name="connsiteX0" fmla="*/ 3232378 w 3232378"/>
              <a:gd name="connsiteY0" fmla="*/ 0 h 3154653"/>
              <a:gd name="connsiteX1" fmla="*/ 758468 w 3232378"/>
              <a:gd name="connsiteY1" fmla="*/ 548717 h 3154653"/>
              <a:gd name="connsiteX2" fmla="*/ 23162 w 3232378"/>
              <a:gd name="connsiteY2" fmla="*/ 1703533 h 3154653"/>
              <a:gd name="connsiteX3" fmla="*/ 344698 w 3232378"/>
              <a:gd name="connsiteY3" fmla="*/ 3154653 h 3154653"/>
              <a:gd name="connsiteX4" fmla="*/ 3232378 w 3232378"/>
              <a:gd name="connsiteY4" fmla="*/ 3154653 h 3154653"/>
              <a:gd name="connsiteX5" fmla="*/ 3232378 w 3232378"/>
              <a:gd name="connsiteY5" fmla="*/ 0 h 315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2378" h="3154653">
                <a:moveTo>
                  <a:pt x="3232378" y="0"/>
                </a:moveTo>
                <a:lnTo>
                  <a:pt x="758468" y="548717"/>
                </a:lnTo>
                <a:cubicBezTo>
                  <a:pt x="236704" y="664449"/>
                  <a:pt x="-92570" y="1181458"/>
                  <a:pt x="23162" y="1703533"/>
                </a:cubicBezTo>
                <a:lnTo>
                  <a:pt x="344698" y="3154653"/>
                </a:lnTo>
                <a:lnTo>
                  <a:pt x="3232378" y="3154653"/>
                </a:lnTo>
                <a:lnTo>
                  <a:pt x="3232378" y="0"/>
                </a:lnTo>
                <a:close/>
              </a:path>
            </a:pathLst>
          </a:custGeom>
          <a:solidFill>
            <a:schemeClr val="bg1"/>
          </a:solidFill>
          <a:ln w="56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68" y="1809601"/>
            <a:ext cx="5346222" cy="2683701"/>
          </a:xfrm>
        </p:spPr>
        <p:txBody>
          <a:bodyPr anchor="t" anchorCtr="0"/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D71C7D-387B-BBEC-A086-08CB618028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4400" y="3171600"/>
            <a:ext cx="5027613" cy="4199351"/>
          </a:xfrm>
        </p:spPr>
        <p:txBody>
          <a:bodyPr anchor="b" anchorCtr="0"/>
          <a:lstStyle>
            <a:lvl1pPr algn="r">
              <a:spcBef>
                <a:spcPts val="0"/>
              </a:spcBef>
              <a:defRPr sz="28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2BA5E5-C841-9DEA-4BF1-8AC588F81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4" cy="5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76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7">
            <a:extLst>
              <a:ext uri="{FF2B5EF4-FFF2-40B4-BE49-F238E27FC236}">
                <a16:creationId xmlns:a16="http://schemas.microsoft.com/office/drawing/2014/main" id="{ACC366EB-C819-7445-6C5A-B70DA2C9051C}"/>
              </a:ext>
            </a:extLst>
          </p:cNvPr>
          <p:cNvSpPr/>
          <p:nvPr/>
        </p:nvSpPr>
        <p:spPr>
          <a:xfrm>
            <a:off x="7103063" y="1891431"/>
            <a:ext cx="5088937" cy="4966570"/>
          </a:xfrm>
          <a:custGeom>
            <a:avLst/>
            <a:gdLst>
              <a:gd name="connsiteX0" fmla="*/ 3232378 w 3232378"/>
              <a:gd name="connsiteY0" fmla="*/ 0 h 3154653"/>
              <a:gd name="connsiteX1" fmla="*/ 758468 w 3232378"/>
              <a:gd name="connsiteY1" fmla="*/ 548717 h 3154653"/>
              <a:gd name="connsiteX2" fmla="*/ 23162 w 3232378"/>
              <a:gd name="connsiteY2" fmla="*/ 1703533 h 3154653"/>
              <a:gd name="connsiteX3" fmla="*/ 344698 w 3232378"/>
              <a:gd name="connsiteY3" fmla="*/ 3154653 h 3154653"/>
              <a:gd name="connsiteX4" fmla="*/ 3232378 w 3232378"/>
              <a:gd name="connsiteY4" fmla="*/ 3154653 h 3154653"/>
              <a:gd name="connsiteX5" fmla="*/ 3232378 w 3232378"/>
              <a:gd name="connsiteY5" fmla="*/ 0 h 315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2378" h="3154653">
                <a:moveTo>
                  <a:pt x="3232378" y="0"/>
                </a:moveTo>
                <a:lnTo>
                  <a:pt x="758468" y="548717"/>
                </a:lnTo>
                <a:cubicBezTo>
                  <a:pt x="236704" y="664449"/>
                  <a:pt x="-92570" y="1181458"/>
                  <a:pt x="23162" y="1703533"/>
                </a:cubicBezTo>
                <a:lnTo>
                  <a:pt x="344698" y="3154653"/>
                </a:lnTo>
                <a:lnTo>
                  <a:pt x="3232378" y="3154653"/>
                </a:lnTo>
                <a:lnTo>
                  <a:pt x="3232378" y="0"/>
                </a:lnTo>
                <a:close/>
              </a:path>
            </a:pathLst>
          </a:custGeom>
          <a:solidFill>
            <a:schemeClr val="tx2"/>
          </a:solidFill>
          <a:ln w="56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68" y="1810800"/>
            <a:ext cx="5346222" cy="2683701"/>
          </a:xfrm>
        </p:spPr>
        <p:txBody>
          <a:bodyPr anchor="t" anchorCtr="0"/>
          <a:lstStyle>
            <a:lvl1pPr algn="l">
              <a:defRPr sz="5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D71C7D-387B-BBEC-A086-08CB618028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4400" y="3171600"/>
            <a:ext cx="5027613" cy="4199351"/>
          </a:xfrm>
        </p:spPr>
        <p:txBody>
          <a:bodyPr anchor="b" anchorCtr="0"/>
          <a:lstStyle>
            <a:lvl1pPr algn="r">
              <a:spcBef>
                <a:spcPts val="0"/>
              </a:spcBef>
              <a:defRPr sz="28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94AEC49-988C-B105-EC9E-F43E789CD9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6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68" y="2336104"/>
            <a:ext cx="5346222" cy="2683701"/>
          </a:xfrm>
        </p:spPr>
        <p:txBody>
          <a:bodyPr anchor="t" anchorCtr="0"/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D71C7D-387B-BBEC-A086-08CB618028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4400" y="3171600"/>
            <a:ext cx="5027613" cy="4199351"/>
          </a:xfrm>
        </p:spPr>
        <p:txBody>
          <a:bodyPr anchor="b" anchorCtr="0"/>
          <a:lstStyle>
            <a:lvl1pPr algn="r">
              <a:spcBef>
                <a:spcPts val="0"/>
              </a:spcBef>
              <a:defRPr sz="28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2BE0F9-6C70-5955-DE8C-2AD38425C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4" cy="5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30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68" y="2336104"/>
            <a:ext cx="5346222" cy="2683701"/>
          </a:xfrm>
        </p:spPr>
        <p:txBody>
          <a:bodyPr anchor="t" anchorCtr="0"/>
          <a:lstStyle>
            <a:lvl1pPr algn="l">
              <a:defRPr sz="5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D71C7D-387B-BBEC-A086-08CB618028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4400" y="3171600"/>
            <a:ext cx="5027613" cy="4199351"/>
          </a:xfrm>
        </p:spPr>
        <p:txBody>
          <a:bodyPr anchor="b" anchorCtr="0"/>
          <a:lstStyle>
            <a:lvl1pPr algn="r">
              <a:spcBef>
                <a:spcPts val="0"/>
              </a:spcBef>
              <a:defRPr sz="28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68CF092-1DA0-A65F-B619-3059DBB4D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34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6">
            <a:extLst>
              <a:ext uri="{FF2B5EF4-FFF2-40B4-BE49-F238E27FC236}">
                <a16:creationId xmlns:a16="http://schemas.microsoft.com/office/drawing/2014/main" id="{683A47B5-378E-BC65-2EA1-2571C9BA2ACA}"/>
              </a:ext>
            </a:extLst>
          </p:cNvPr>
          <p:cNvSpPr/>
          <p:nvPr/>
        </p:nvSpPr>
        <p:spPr>
          <a:xfrm>
            <a:off x="0" y="0"/>
            <a:ext cx="10904420" cy="6858000"/>
          </a:xfrm>
          <a:custGeom>
            <a:avLst/>
            <a:gdLst>
              <a:gd name="connsiteX0" fmla="*/ 0 w 6596274"/>
              <a:gd name="connsiteY0" fmla="*/ 4148525 h 4148524"/>
              <a:gd name="connsiteX1" fmla="*/ 6100088 w 6596274"/>
              <a:gd name="connsiteY1" fmla="*/ 4148525 h 4148524"/>
              <a:gd name="connsiteX2" fmla="*/ 6570551 w 6596274"/>
              <a:gd name="connsiteY2" fmla="*/ 2026319 h 4148524"/>
              <a:gd name="connsiteX3" fmla="*/ 5753311 w 6596274"/>
              <a:gd name="connsiteY3" fmla="*/ 743466 h 4148524"/>
              <a:gd name="connsiteX4" fmla="*/ 2399959 w 6596274"/>
              <a:gd name="connsiteY4" fmla="*/ 0 h 4148524"/>
              <a:gd name="connsiteX5" fmla="*/ 0 w 6596274"/>
              <a:gd name="connsiteY5" fmla="*/ 0 h 4148524"/>
              <a:gd name="connsiteX6" fmla="*/ 0 w 6596274"/>
              <a:gd name="connsiteY6" fmla="*/ 4148525 h 414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6274" h="4148524">
                <a:moveTo>
                  <a:pt x="0" y="4148525"/>
                </a:moveTo>
                <a:lnTo>
                  <a:pt x="6100088" y="4148525"/>
                </a:lnTo>
                <a:lnTo>
                  <a:pt x="6570551" y="2026319"/>
                </a:lnTo>
                <a:cubicBezTo>
                  <a:pt x="6699115" y="1446387"/>
                  <a:pt x="6333206" y="872039"/>
                  <a:pt x="5753311" y="743466"/>
                </a:cubicBezTo>
                <a:lnTo>
                  <a:pt x="2399959" y="0"/>
                </a:lnTo>
                <a:lnTo>
                  <a:pt x="0" y="0"/>
                </a:lnTo>
                <a:lnTo>
                  <a:pt x="0" y="4148525"/>
                </a:lnTo>
                <a:close/>
              </a:path>
            </a:pathLst>
          </a:custGeom>
          <a:solidFill>
            <a:schemeClr val="tx2"/>
          </a:solidFill>
          <a:ln w="54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68" y="2336104"/>
            <a:ext cx="5935882" cy="2683701"/>
          </a:xfrm>
        </p:spPr>
        <p:txBody>
          <a:bodyPr anchor="t" anchorCtr="0"/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68CF092-1DA0-A65F-B619-3059DBB4D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2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ABA2939-F73A-4F6A-2366-DC6868E1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83442D-8283-89C6-4309-6DA4385B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53A7-D5EB-49AB-ABB0-AAC4138F9F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490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6">
            <a:extLst>
              <a:ext uri="{FF2B5EF4-FFF2-40B4-BE49-F238E27FC236}">
                <a16:creationId xmlns:a16="http://schemas.microsoft.com/office/drawing/2014/main" id="{683A47B5-378E-BC65-2EA1-2571C9BA2ACA}"/>
              </a:ext>
            </a:extLst>
          </p:cNvPr>
          <p:cNvSpPr/>
          <p:nvPr/>
        </p:nvSpPr>
        <p:spPr>
          <a:xfrm>
            <a:off x="0" y="0"/>
            <a:ext cx="10904420" cy="6858000"/>
          </a:xfrm>
          <a:custGeom>
            <a:avLst/>
            <a:gdLst>
              <a:gd name="connsiteX0" fmla="*/ 0 w 6596274"/>
              <a:gd name="connsiteY0" fmla="*/ 4148525 h 4148524"/>
              <a:gd name="connsiteX1" fmla="*/ 6100088 w 6596274"/>
              <a:gd name="connsiteY1" fmla="*/ 4148525 h 4148524"/>
              <a:gd name="connsiteX2" fmla="*/ 6570551 w 6596274"/>
              <a:gd name="connsiteY2" fmla="*/ 2026319 h 4148524"/>
              <a:gd name="connsiteX3" fmla="*/ 5753311 w 6596274"/>
              <a:gd name="connsiteY3" fmla="*/ 743466 h 4148524"/>
              <a:gd name="connsiteX4" fmla="*/ 2399959 w 6596274"/>
              <a:gd name="connsiteY4" fmla="*/ 0 h 4148524"/>
              <a:gd name="connsiteX5" fmla="*/ 0 w 6596274"/>
              <a:gd name="connsiteY5" fmla="*/ 0 h 4148524"/>
              <a:gd name="connsiteX6" fmla="*/ 0 w 6596274"/>
              <a:gd name="connsiteY6" fmla="*/ 4148525 h 414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6274" h="4148524">
                <a:moveTo>
                  <a:pt x="0" y="4148525"/>
                </a:moveTo>
                <a:lnTo>
                  <a:pt x="6100088" y="4148525"/>
                </a:lnTo>
                <a:lnTo>
                  <a:pt x="6570551" y="2026319"/>
                </a:lnTo>
                <a:cubicBezTo>
                  <a:pt x="6699115" y="1446387"/>
                  <a:pt x="6333206" y="872039"/>
                  <a:pt x="5753311" y="743466"/>
                </a:cubicBezTo>
                <a:lnTo>
                  <a:pt x="2399959" y="0"/>
                </a:lnTo>
                <a:lnTo>
                  <a:pt x="0" y="0"/>
                </a:lnTo>
                <a:lnTo>
                  <a:pt x="0" y="4148525"/>
                </a:lnTo>
                <a:close/>
              </a:path>
            </a:pathLst>
          </a:custGeom>
          <a:solidFill>
            <a:schemeClr val="bg1"/>
          </a:solidFill>
          <a:ln w="54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68" y="2336104"/>
            <a:ext cx="5935882" cy="2683701"/>
          </a:xfrm>
        </p:spPr>
        <p:txBody>
          <a:bodyPr anchor="t" anchorCtr="0"/>
          <a:lstStyle>
            <a:lvl1pPr algn="l">
              <a:defRPr sz="5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ABA2939-F73A-4F6A-2366-DC6868E1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83442D-8283-89C6-4309-6DA4385B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75F8EDB-CC50-C227-2FC9-D8923B1F2C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4" cy="5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29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68" y="2336104"/>
            <a:ext cx="5935882" cy="2683701"/>
          </a:xfrm>
        </p:spPr>
        <p:txBody>
          <a:bodyPr anchor="t" anchorCtr="0"/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ABA2939-F73A-4F6A-2366-DC6868E1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83442D-8283-89C6-4309-6DA4385B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75F8EDB-CC50-C227-2FC9-D8923B1F2C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4" cy="5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1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68" y="1800000"/>
            <a:ext cx="5346222" cy="1974128"/>
          </a:xfrm>
        </p:spPr>
        <p:txBody>
          <a:bodyPr anchor="t" anchorCtr="0"/>
          <a:lstStyle>
            <a:lvl1pPr algn="l">
              <a:defRPr sz="5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EF8A21-58DE-20DB-E08A-861B209A3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644" y="4957200"/>
            <a:ext cx="5340350" cy="1535112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tx2"/>
                </a:solidFill>
                <a:latin typeface="+mj-lt"/>
              </a:defRPr>
            </a:lvl1pPr>
            <a:lvl2pPr>
              <a:spcBef>
                <a:spcPts val="0"/>
              </a:spcBef>
              <a:defRPr sz="1600">
                <a:solidFill>
                  <a:schemeClr val="tx2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90F741C-26CB-A474-8A36-FFD169345D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90450" y="296863"/>
            <a:ext cx="2401512" cy="768484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709131-CA99-0D01-3220-B9B1CD9D31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59798" y="1024971"/>
            <a:ext cx="6732202" cy="5833029"/>
          </a:xfrm>
          <a:custGeom>
            <a:avLst/>
            <a:gdLst>
              <a:gd name="connsiteX0" fmla="*/ 1864788 w 6732202"/>
              <a:gd name="connsiteY0" fmla="*/ 280 h 5833029"/>
              <a:gd name="connsiteX1" fmla="*/ 1994490 w 6732202"/>
              <a:gd name="connsiteY1" fmla="*/ 9604 h 5833029"/>
              <a:gd name="connsiteX2" fmla="*/ 6732202 w 6732202"/>
              <a:gd name="connsiteY2" fmla="*/ 591538 h 5833029"/>
              <a:gd name="connsiteX3" fmla="*/ 6732202 w 6732202"/>
              <a:gd name="connsiteY3" fmla="*/ 5833029 h 5833029"/>
              <a:gd name="connsiteX4" fmla="*/ 0 w 6732202"/>
              <a:gd name="connsiteY4" fmla="*/ 5833029 h 5833029"/>
              <a:gd name="connsiteX5" fmla="*/ 578902 w 6732202"/>
              <a:gd name="connsiteY5" fmla="*/ 1116086 h 5833029"/>
              <a:gd name="connsiteX6" fmla="*/ 1864788 w 6732202"/>
              <a:gd name="connsiteY6" fmla="*/ 280 h 583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2202" h="5833029">
                <a:moveTo>
                  <a:pt x="1864788" y="280"/>
                </a:moveTo>
                <a:cubicBezTo>
                  <a:pt x="1907699" y="1180"/>
                  <a:pt x="1950972" y="4257"/>
                  <a:pt x="1994490" y="9604"/>
                </a:cubicBezTo>
                <a:lnTo>
                  <a:pt x="6732202" y="591538"/>
                </a:lnTo>
                <a:lnTo>
                  <a:pt x="6732202" y="5833029"/>
                </a:lnTo>
                <a:lnTo>
                  <a:pt x="0" y="5833029"/>
                </a:lnTo>
                <a:lnTo>
                  <a:pt x="578902" y="1116086"/>
                </a:lnTo>
                <a:cubicBezTo>
                  <a:pt x="659058" y="463008"/>
                  <a:pt x="1221127" y="-13226"/>
                  <a:pt x="1864788" y="2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24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68" y="2336104"/>
            <a:ext cx="5935882" cy="2683701"/>
          </a:xfrm>
        </p:spPr>
        <p:txBody>
          <a:bodyPr anchor="t" anchorCtr="0"/>
          <a:lstStyle>
            <a:lvl1pPr algn="l">
              <a:defRPr sz="5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ABA2939-F73A-4F6A-2366-DC6868E1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83442D-8283-89C6-4309-6DA4385B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75F8EDB-CC50-C227-2FC9-D8923B1F2C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44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341438"/>
            <a:ext cx="774167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8D214-F080-2C62-9F2D-35979F20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3FE0E35-3304-84C5-729F-C2D14568A5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4" cy="5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77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316386"/>
            <a:ext cx="7741672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8D214-F080-2C62-9F2D-35979F20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F733ECE-F576-0C32-F479-893DCAA277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83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316386"/>
            <a:ext cx="5474461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8D214-F080-2C62-9F2D-35979F20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D1BFF4-9076-B7D2-C327-10139B91F5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3950" y="1316386"/>
            <a:ext cx="5474461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757FD7E-D852-A8EC-8C23-17A2E5395A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5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316386"/>
            <a:ext cx="5474461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8D214-F080-2C62-9F2D-35979F20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D1BFF4-9076-B7D2-C327-10139B91F5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3950" y="1316386"/>
            <a:ext cx="5474461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4C438A8-2926-CD39-5F42-C873DC99E4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56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316386"/>
            <a:ext cx="3745869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8D214-F080-2C62-9F2D-35979F20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25C960F-353F-3C8A-7087-4D15AFCC952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23792" y="1316386"/>
            <a:ext cx="3745869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6485D14-C31F-2E9C-7615-C2862C253FE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12224" y="1316386"/>
            <a:ext cx="3745869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69258FB-D069-639D-9AD2-9E2E05338B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55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3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316386"/>
            <a:ext cx="3745869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8D214-F080-2C62-9F2D-35979F20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25C960F-353F-3C8A-7087-4D15AFCC952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23792" y="1316386"/>
            <a:ext cx="3745869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6485D14-C31F-2E9C-7615-C2862C253FE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12224" y="1316386"/>
            <a:ext cx="3745869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63F6B23-CA57-A400-58E5-41427ABC9F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56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316386"/>
            <a:ext cx="2512055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8D214-F080-2C62-9F2D-35979F20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18364D-8FDA-D67A-C91C-137D720270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48488" y="1316386"/>
            <a:ext cx="2512055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1AF10AA-2C90-8DCF-C957-4ED88CD90FF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96938" y="1316386"/>
            <a:ext cx="2512055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7B104B6-01E4-DFD9-2DBE-0A3A7BAE9E7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145388" y="1316386"/>
            <a:ext cx="2512055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0F4DA5-A3D9-7078-030A-63D7B3482D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76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4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316386"/>
            <a:ext cx="2512055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8D214-F080-2C62-9F2D-35979F20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18364D-8FDA-D67A-C91C-137D720270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48488" y="1316386"/>
            <a:ext cx="2512055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1AF10AA-2C90-8DCF-C957-4ED88CD90FF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96938" y="1316386"/>
            <a:ext cx="2512055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7B104B6-01E4-DFD9-2DBE-0A3A7BAE9E7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145388" y="1316386"/>
            <a:ext cx="2512055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A88100E-EBE6-BAAD-BF08-AAAABCB24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7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56" y="473829"/>
            <a:ext cx="5694060" cy="86761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316386"/>
            <a:ext cx="5474461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BB780A2C-22B0-1567-52A4-F236BB9E98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0" y="296863"/>
            <a:ext cx="5688013" cy="6264275"/>
          </a:xfrm>
          <a:prstGeom prst="roundRect">
            <a:avLst>
              <a:gd name="adj" fmla="val 1424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9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400" y="2318400"/>
            <a:ext cx="5346222" cy="1974128"/>
          </a:xfrm>
        </p:spPr>
        <p:txBody>
          <a:bodyPr anchor="t" anchorCtr="0"/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EF8A21-58DE-20DB-E08A-861B209A3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644" y="4964400"/>
            <a:ext cx="5340350" cy="1535112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DAF6213C-8BE8-8B1A-D1DE-61102A2622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038" y="296863"/>
            <a:ext cx="2479325" cy="793384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6AC507-E945-3983-B972-3764617DEF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0" y="296863"/>
            <a:ext cx="5688013" cy="6264275"/>
          </a:xfrm>
          <a:prstGeom prst="roundRect">
            <a:avLst>
              <a:gd name="adj" fmla="val 1424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183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56" y="473829"/>
            <a:ext cx="5694060" cy="86761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316386"/>
            <a:ext cx="5474461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BB780A2C-22B0-1567-52A4-F236BB9E98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0" y="296863"/>
            <a:ext cx="5688013" cy="6264275"/>
          </a:xfrm>
          <a:prstGeom prst="roundRect">
            <a:avLst>
              <a:gd name="adj" fmla="val 1424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38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Image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0A2A6D-18E8-CC25-38C7-A2591920D1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49" y="0"/>
            <a:ext cx="5988051" cy="6857999"/>
          </a:xfrm>
          <a:custGeom>
            <a:avLst/>
            <a:gdLst>
              <a:gd name="connsiteX0" fmla="*/ 976922 w 5988051"/>
              <a:gd name="connsiteY0" fmla="*/ 0 h 6857999"/>
              <a:gd name="connsiteX1" fmla="*/ 5988051 w 5988051"/>
              <a:gd name="connsiteY1" fmla="*/ 0 h 6857999"/>
              <a:gd name="connsiteX2" fmla="*/ 5988051 w 5988051"/>
              <a:gd name="connsiteY2" fmla="*/ 6857999 h 6857999"/>
              <a:gd name="connsiteX3" fmla="*/ 976922 w 5988051"/>
              <a:gd name="connsiteY3" fmla="*/ 6857999 h 6857999"/>
              <a:gd name="connsiteX4" fmla="*/ 0 w 5988051"/>
              <a:gd name="connsiteY4" fmla="*/ 5881077 h 6857999"/>
              <a:gd name="connsiteX5" fmla="*/ 0 w 5988051"/>
              <a:gd name="connsiteY5" fmla="*/ 976922 h 6857999"/>
              <a:gd name="connsiteX6" fmla="*/ 976922 w 5988051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8051" h="6857999">
                <a:moveTo>
                  <a:pt x="976922" y="0"/>
                </a:moveTo>
                <a:lnTo>
                  <a:pt x="5988051" y="0"/>
                </a:lnTo>
                <a:lnTo>
                  <a:pt x="5988051" y="6857999"/>
                </a:lnTo>
                <a:lnTo>
                  <a:pt x="976922" y="6857999"/>
                </a:lnTo>
                <a:cubicBezTo>
                  <a:pt x="437383" y="6857999"/>
                  <a:pt x="0" y="6420616"/>
                  <a:pt x="0" y="5881077"/>
                </a:cubicBezTo>
                <a:lnTo>
                  <a:pt x="0" y="976922"/>
                </a:lnTo>
                <a:cubicBezTo>
                  <a:pt x="0" y="437383"/>
                  <a:pt x="437383" y="0"/>
                  <a:pt x="97692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9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56" y="473829"/>
            <a:ext cx="5694060" cy="86761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316386"/>
            <a:ext cx="5474461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9F810-4482-4065-6665-A4C310A18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FC1DE6-8FCB-D40E-DC57-737095100E40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0080000" y="295200"/>
            <a:ext cx="1814400" cy="579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9943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Imag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0A2A6D-18E8-CC25-38C7-A2591920D1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49" y="0"/>
            <a:ext cx="5988051" cy="6857999"/>
          </a:xfrm>
          <a:custGeom>
            <a:avLst/>
            <a:gdLst>
              <a:gd name="connsiteX0" fmla="*/ 976922 w 5988051"/>
              <a:gd name="connsiteY0" fmla="*/ 0 h 6857999"/>
              <a:gd name="connsiteX1" fmla="*/ 5988051 w 5988051"/>
              <a:gd name="connsiteY1" fmla="*/ 0 h 6857999"/>
              <a:gd name="connsiteX2" fmla="*/ 5988051 w 5988051"/>
              <a:gd name="connsiteY2" fmla="*/ 6857999 h 6857999"/>
              <a:gd name="connsiteX3" fmla="*/ 976922 w 5988051"/>
              <a:gd name="connsiteY3" fmla="*/ 6857999 h 6857999"/>
              <a:gd name="connsiteX4" fmla="*/ 0 w 5988051"/>
              <a:gd name="connsiteY4" fmla="*/ 5881077 h 6857999"/>
              <a:gd name="connsiteX5" fmla="*/ 0 w 5988051"/>
              <a:gd name="connsiteY5" fmla="*/ 976922 h 6857999"/>
              <a:gd name="connsiteX6" fmla="*/ 976922 w 5988051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8051" h="6857999">
                <a:moveTo>
                  <a:pt x="976922" y="0"/>
                </a:moveTo>
                <a:lnTo>
                  <a:pt x="5988051" y="0"/>
                </a:lnTo>
                <a:lnTo>
                  <a:pt x="5988051" y="6857999"/>
                </a:lnTo>
                <a:lnTo>
                  <a:pt x="976922" y="6857999"/>
                </a:lnTo>
                <a:cubicBezTo>
                  <a:pt x="437383" y="6857999"/>
                  <a:pt x="0" y="6420616"/>
                  <a:pt x="0" y="5881077"/>
                </a:cubicBezTo>
                <a:lnTo>
                  <a:pt x="0" y="976922"/>
                </a:lnTo>
                <a:cubicBezTo>
                  <a:pt x="0" y="437383"/>
                  <a:pt x="437383" y="0"/>
                  <a:pt x="97692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9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56" y="473829"/>
            <a:ext cx="5694060" cy="86761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316386"/>
            <a:ext cx="5474461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9F810-4482-4065-6665-A4C310A18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DCFEFB69-A673-FD86-3EF8-77DE1D06DFF0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0080000" y="295200"/>
            <a:ext cx="1814400" cy="579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7725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Image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0A2A6D-18E8-CC25-38C7-A2591920D1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49" y="0"/>
            <a:ext cx="5988051" cy="6857999"/>
          </a:xfrm>
          <a:custGeom>
            <a:avLst/>
            <a:gdLst>
              <a:gd name="connsiteX0" fmla="*/ 976922 w 5988051"/>
              <a:gd name="connsiteY0" fmla="*/ 0 h 6857999"/>
              <a:gd name="connsiteX1" fmla="*/ 5988051 w 5988051"/>
              <a:gd name="connsiteY1" fmla="*/ 0 h 6857999"/>
              <a:gd name="connsiteX2" fmla="*/ 5988051 w 5988051"/>
              <a:gd name="connsiteY2" fmla="*/ 6857999 h 6857999"/>
              <a:gd name="connsiteX3" fmla="*/ 976922 w 5988051"/>
              <a:gd name="connsiteY3" fmla="*/ 6857999 h 6857999"/>
              <a:gd name="connsiteX4" fmla="*/ 0 w 5988051"/>
              <a:gd name="connsiteY4" fmla="*/ 5881077 h 6857999"/>
              <a:gd name="connsiteX5" fmla="*/ 0 w 5988051"/>
              <a:gd name="connsiteY5" fmla="*/ 976922 h 6857999"/>
              <a:gd name="connsiteX6" fmla="*/ 976922 w 5988051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8051" h="6857999">
                <a:moveTo>
                  <a:pt x="976922" y="0"/>
                </a:moveTo>
                <a:lnTo>
                  <a:pt x="5988051" y="0"/>
                </a:lnTo>
                <a:lnTo>
                  <a:pt x="5988051" y="6857999"/>
                </a:lnTo>
                <a:lnTo>
                  <a:pt x="976922" y="6857999"/>
                </a:lnTo>
                <a:cubicBezTo>
                  <a:pt x="437383" y="6857999"/>
                  <a:pt x="0" y="6420616"/>
                  <a:pt x="0" y="5881077"/>
                </a:cubicBezTo>
                <a:lnTo>
                  <a:pt x="0" y="976922"/>
                </a:lnTo>
                <a:cubicBezTo>
                  <a:pt x="0" y="437383"/>
                  <a:pt x="437383" y="0"/>
                  <a:pt x="97692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9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56" y="473829"/>
            <a:ext cx="5694060" cy="86761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9" y="1316386"/>
            <a:ext cx="5274044" cy="4351338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 sz="1800"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3pPr>
            <a:lvl4pPr marL="177800" indent="-1714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357188" indent="-179388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9F810-4482-4065-6665-A4C310A18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2D2A5B8-8C96-DDBA-A02D-3FFD7468CE7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0080000" y="295200"/>
            <a:ext cx="1814400" cy="579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5191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Image 2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0A2A6D-18E8-CC25-38C7-A2591920D1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49" y="0"/>
            <a:ext cx="5988051" cy="6857999"/>
          </a:xfrm>
          <a:custGeom>
            <a:avLst/>
            <a:gdLst>
              <a:gd name="connsiteX0" fmla="*/ 976922 w 5988051"/>
              <a:gd name="connsiteY0" fmla="*/ 0 h 6857999"/>
              <a:gd name="connsiteX1" fmla="*/ 5988051 w 5988051"/>
              <a:gd name="connsiteY1" fmla="*/ 0 h 6857999"/>
              <a:gd name="connsiteX2" fmla="*/ 5988051 w 5988051"/>
              <a:gd name="connsiteY2" fmla="*/ 6857999 h 6857999"/>
              <a:gd name="connsiteX3" fmla="*/ 976922 w 5988051"/>
              <a:gd name="connsiteY3" fmla="*/ 6857999 h 6857999"/>
              <a:gd name="connsiteX4" fmla="*/ 0 w 5988051"/>
              <a:gd name="connsiteY4" fmla="*/ 5881077 h 6857999"/>
              <a:gd name="connsiteX5" fmla="*/ 0 w 5988051"/>
              <a:gd name="connsiteY5" fmla="*/ 976922 h 6857999"/>
              <a:gd name="connsiteX6" fmla="*/ 976922 w 5988051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8051" h="6857999">
                <a:moveTo>
                  <a:pt x="976922" y="0"/>
                </a:moveTo>
                <a:lnTo>
                  <a:pt x="5988051" y="0"/>
                </a:lnTo>
                <a:lnTo>
                  <a:pt x="5988051" y="6857999"/>
                </a:lnTo>
                <a:lnTo>
                  <a:pt x="976922" y="6857999"/>
                </a:lnTo>
                <a:cubicBezTo>
                  <a:pt x="437383" y="6857999"/>
                  <a:pt x="0" y="6420616"/>
                  <a:pt x="0" y="5881077"/>
                </a:cubicBezTo>
                <a:lnTo>
                  <a:pt x="0" y="976922"/>
                </a:lnTo>
                <a:cubicBezTo>
                  <a:pt x="0" y="437383"/>
                  <a:pt x="437383" y="0"/>
                  <a:pt x="97692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9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56" y="473829"/>
            <a:ext cx="5694060" cy="86761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9" y="1316386"/>
            <a:ext cx="5274044" cy="435133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spcBef>
                <a:spcPts val="1200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77800" indent="-17145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357188" indent="-179388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9F810-4482-4065-6665-A4C310A18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60EF51E-B96A-3C08-1444-AAB10420B06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0080000" y="295200"/>
            <a:ext cx="1814400" cy="579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4023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op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AFFE5A4-FCB2-F161-F8A7-2798479B8B49}"/>
              </a:ext>
            </a:extLst>
          </p:cNvPr>
          <p:cNvSpPr/>
          <p:nvPr userDrawn="1"/>
        </p:nvSpPr>
        <p:spPr>
          <a:xfrm>
            <a:off x="300038" y="296863"/>
            <a:ext cx="4910789" cy="5433795"/>
          </a:xfrm>
          <a:prstGeom prst="roundRect">
            <a:avLst>
              <a:gd name="adj" fmla="val 6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73" y="597600"/>
            <a:ext cx="4605048" cy="86761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56" y="1316386"/>
            <a:ext cx="417445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5E864-9D68-F88D-3553-6ACFD0313C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A6746E1-FFB3-174D-792C-A2B362FACE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26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with Cop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AFFE5A4-FCB2-F161-F8A7-2798479B8B49}"/>
              </a:ext>
            </a:extLst>
          </p:cNvPr>
          <p:cNvSpPr/>
          <p:nvPr userDrawn="1"/>
        </p:nvSpPr>
        <p:spPr>
          <a:xfrm>
            <a:off x="300038" y="296863"/>
            <a:ext cx="4910789" cy="5433795"/>
          </a:xfrm>
          <a:prstGeom prst="roundRect">
            <a:avLst>
              <a:gd name="adj" fmla="val 684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73" y="597600"/>
            <a:ext cx="4617660" cy="86761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56" y="1316386"/>
            <a:ext cx="417445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5E864-9D68-F88D-3553-6ACFD0313C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E5C41E5-58A4-5B70-10BC-18CB576A8C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88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with Caption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AFFE5A4-FCB2-F161-F8A7-2798479B8B49}"/>
              </a:ext>
            </a:extLst>
          </p:cNvPr>
          <p:cNvSpPr/>
          <p:nvPr userDrawn="1"/>
        </p:nvSpPr>
        <p:spPr>
          <a:xfrm>
            <a:off x="300038" y="296863"/>
            <a:ext cx="3733343" cy="2471389"/>
          </a:xfrm>
          <a:prstGeom prst="roundRect">
            <a:avLst>
              <a:gd name="adj" fmla="val 129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36" y="574037"/>
            <a:ext cx="3419523" cy="86761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56" y="1560643"/>
            <a:ext cx="2997003" cy="1019719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defRPr sz="1200"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2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5E864-9D68-F88D-3553-6ACFD0313C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220BD51-0647-81D7-F7C6-BE7AD6689E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79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AFFE5A4-FCB2-F161-F8A7-2798479B8B49}"/>
              </a:ext>
            </a:extLst>
          </p:cNvPr>
          <p:cNvSpPr/>
          <p:nvPr userDrawn="1"/>
        </p:nvSpPr>
        <p:spPr>
          <a:xfrm>
            <a:off x="300038" y="296863"/>
            <a:ext cx="3733343" cy="2471389"/>
          </a:xfrm>
          <a:prstGeom prst="roundRect">
            <a:avLst>
              <a:gd name="adj" fmla="val 1292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37" y="574037"/>
            <a:ext cx="3266706" cy="86761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56" y="1560643"/>
            <a:ext cx="2997003" cy="101971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spcBef>
                <a:spcPts val="1200"/>
              </a:spcBef>
              <a:defRPr sz="1200"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2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5E864-9D68-F88D-3553-6ACFD0313C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42FAA93-E8E1-8E4B-CA50-B086747CC4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55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with Caption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B968A0A5-C22D-86CB-BC51-6D47BA708877}"/>
              </a:ext>
            </a:extLst>
          </p:cNvPr>
          <p:cNvSpPr/>
          <p:nvPr/>
        </p:nvSpPr>
        <p:spPr>
          <a:xfrm>
            <a:off x="0" y="2987459"/>
            <a:ext cx="4167276" cy="3870542"/>
          </a:xfrm>
          <a:custGeom>
            <a:avLst/>
            <a:gdLst>
              <a:gd name="connsiteX0" fmla="*/ 2404778 w 2647395"/>
              <a:gd name="connsiteY0" fmla="*/ 482161 h 2458885"/>
              <a:gd name="connsiteX1" fmla="*/ 1793285 w 2647395"/>
              <a:gd name="connsiteY1" fmla="*/ 4147 h 2458885"/>
              <a:gd name="connsiteX2" fmla="*/ 0 w 2647395"/>
              <a:gd name="connsiteY2" fmla="*/ 224453 h 2458885"/>
              <a:gd name="connsiteX3" fmla="*/ 0 w 2647395"/>
              <a:gd name="connsiteY3" fmla="*/ 2458886 h 2458885"/>
              <a:gd name="connsiteX4" fmla="*/ 2647396 w 2647395"/>
              <a:gd name="connsiteY4" fmla="*/ 2458886 h 2458885"/>
              <a:gd name="connsiteX5" fmla="*/ 2404778 w 2647395"/>
              <a:gd name="connsiteY5" fmla="*/ 482161 h 245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7395" h="2458885">
                <a:moveTo>
                  <a:pt x="2404778" y="482161"/>
                </a:moveTo>
                <a:cubicBezTo>
                  <a:pt x="2367851" y="181246"/>
                  <a:pt x="2094053" y="-32799"/>
                  <a:pt x="1793285" y="4147"/>
                </a:cubicBezTo>
                <a:lnTo>
                  <a:pt x="0" y="224453"/>
                </a:lnTo>
                <a:lnTo>
                  <a:pt x="0" y="2458886"/>
                </a:lnTo>
                <a:lnTo>
                  <a:pt x="2647396" y="2458886"/>
                </a:lnTo>
                <a:lnTo>
                  <a:pt x="2404778" y="482161"/>
                </a:lnTo>
                <a:close/>
              </a:path>
            </a:pathLst>
          </a:custGeom>
          <a:solidFill>
            <a:schemeClr val="bg1"/>
          </a:solidFill>
          <a:ln w="56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593" y="3918486"/>
            <a:ext cx="3266706" cy="86761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12" y="4973985"/>
            <a:ext cx="2997003" cy="1019719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defRPr sz="1200"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2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5E864-9D68-F88D-3553-6ACFD0313C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D935A28-C974-A295-A5EB-46B0B0832C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2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68" y="2318400"/>
            <a:ext cx="5346222" cy="1974128"/>
          </a:xfrm>
        </p:spPr>
        <p:txBody>
          <a:bodyPr anchor="t" anchorCtr="0"/>
          <a:lstStyle>
            <a:lvl1pPr algn="l">
              <a:defRPr sz="5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EF8A21-58DE-20DB-E08A-861B209A3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644" y="4964400"/>
            <a:ext cx="5340350" cy="1535112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tx2"/>
                </a:solidFill>
                <a:latin typeface="+mj-lt"/>
              </a:defRPr>
            </a:lvl1pPr>
            <a:lvl2pPr>
              <a:spcBef>
                <a:spcPts val="0"/>
              </a:spcBef>
              <a:defRPr sz="1600">
                <a:solidFill>
                  <a:schemeClr val="tx2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DAF6213C-8BE8-8B1A-D1DE-61102A2622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038" y="301418"/>
            <a:ext cx="2479325" cy="793384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6AC507-E945-3983-B972-3764617DEF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0" y="296863"/>
            <a:ext cx="5688013" cy="6264275"/>
          </a:xfrm>
          <a:prstGeom prst="roundRect">
            <a:avLst>
              <a:gd name="adj" fmla="val 1424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72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with Caption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B968A0A5-C22D-86CB-BC51-6D47BA708877}"/>
              </a:ext>
            </a:extLst>
          </p:cNvPr>
          <p:cNvSpPr/>
          <p:nvPr/>
        </p:nvSpPr>
        <p:spPr>
          <a:xfrm>
            <a:off x="0" y="2987459"/>
            <a:ext cx="4167276" cy="3870542"/>
          </a:xfrm>
          <a:custGeom>
            <a:avLst/>
            <a:gdLst>
              <a:gd name="connsiteX0" fmla="*/ 2404778 w 2647395"/>
              <a:gd name="connsiteY0" fmla="*/ 482161 h 2458885"/>
              <a:gd name="connsiteX1" fmla="*/ 1793285 w 2647395"/>
              <a:gd name="connsiteY1" fmla="*/ 4147 h 2458885"/>
              <a:gd name="connsiteX2" fmla="*/ 0 w 2647395"/>
              <a:gd name="connsiteY2" fmla="*/ 224453 h 2458885"/>
              <a:gd name="connsiteX3" fmla="*/ 0 w 2647395"/>
              <a:gd name="connsiteY3" fmla="*/ 2458886 h 2458885"/>
              <a:gd name="connsiteX4" fmla="*/ 2647396 w 2647395"/>
              <a:gd name="connsiteY4" fmla="*/ 2458886 h 2458885"/>
              <a:gd name="connsiteX5" fmla="*/ 2404778 w 2647395"/>
              <a:gd name="connsiteY5" fmla="*/ 482161 h 245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7395" h="2458885">
                <a:moveTo>
                  <a:pt x="2404778" y="482161"/>
                </a:moveTo>
                <a:cubicBezTo>
                  <a:pt x="2367851" y="181246"/>
                  <a:pt x="2094053" y="-32799"/>
                  <a:pt x="1793285" y="4147"/>
                </a:cubicBezTo>
                <a:lnTo>
                  <a:pt x="0" y="224453"/>
                </a:lnTo>
                <a:lnTo>
                  <a:pt x="0" y="2458886"/>
                </a:lnTo>
                <a:lnTo>
                  <a:pt x="2647396" y="2458886"/>
                </a:lnTo>
                <a:lnTo>
                  <a:pt x="2404778" y="482161"/>
                </a:lnTo>
                <a:close/>
              </a:path>
            </a:pathLst>
          </a:custGeom>
          <a:solidFill>
            <a:schemeClr val="tx2"/>
          </a:solidFill>
          <a:ln w="56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593" y="3918486"/>
            <a:ext cx="3266706" cy="86761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12" y="4973985"/>
            <a:ext cx="2997003" cy="101971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spcBef>
                <a:spcPts val="1200"/>
              </a:spcBef>
              <a:defRPr sz="1200"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2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5E864-9D68-F88D-3553-6ACFD0313C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6564575-5031-C532-7A2F-69C2B4967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39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7200FA-13F1-2D75-CDD9-B6A635049C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2" cy="5871512"/>
          </a:xfrm>
          <a:custGeom>
            <a:avLst/>
            <a:gdLst>
              <a:gd name="connsiteX0" fmla="*/ 0 w 12192002"/>
              <a:gd name="connsiteY0" fmla="*/ 0 h 5871512"/>
              <a:gd name="connsiteX1" fmla="*/ 12191913 w 12192002"/>
              <a:gd name="connsiteY1" fmla="*/ 0 h 5871512"/>
              <a:gd name="connsiteX2" fmla="*/ 12192002 w 12192002"/>
              <a:gd name="connsiteY2" fmla="*/ 0 h 5871512"/>
              <a:gd name="connsiteX3" fmla="*/ 12192002 w 12192002"/>
              <a:gd name="connsiteY3" fmla="*/ 4065955 h 5871512"/>
              <a:gd name="connsiteX4" fmla="*/ 2090051 w 12192002"/>
              <a:gd name="connsiteY4" fmla="*/ 5848094 h 5871512"/>
              <a:gd name="connsiteX5" fmla="*/ 324551 w 12192002"/>
              <a:gd name="connsiteY5" fmla="*/ 4611293 h 5871512"/>
              <a:gd name="connsiteX6" fmla="*/ 0 w 12192002"/>
              <a:gd name="connsiteY6" fmla="*/ 2769626 h 58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2" h="5871512">
                <a:moveTo>
                  <a:pt x="0" y="0"/>
                </a:moveTo>
                <a:lnTo>
                  <a:pt x="12191913" y="0"/>
                </a:lnTo>
                <a:lnTo>
                  <a:pt x="12192002" y="0"/>
                </a:lnTo>
                <a:lnTo>
                  <a:pt x="12192002" y="4065955"/>
                </a:lnTo>
                <a:lnTo>
                  <a:pt x="2090051" y="5848094"/>
                </a:lnTo>
                <a:cubicBezTo>
                  <a:pt x="1261109" y="5994312"/>
                  <a:pt x="470698" y="5440638"/>
                  <a:pt x="324551" y="4611293"/>
                </a:cubicBezTo>
                <a:lnTo>
                  <a:pt x="0" y="2769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9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592" y="774452"/>
            <a:ext cx="5821407" cy="2654547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5E864-9D68-F88D-3553-6ACFD0313C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72F46C19-3755-C5BE-D463-1741C7F773AB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0080000" y="295200"/>
            <a:ext cx="1814400" cy="579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448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on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F502ED-86BA-17B9-03C1-8EF7909169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7633" y="1120789"/>
            <a:ext cx="12209633" cy="5737211"/>
          </a:xfrm>
          <a:custGeom>
            <a:avLst/>
            <a:gdLst>
              <a:gd name="connsiteX0" fmla="*/ 10194521 w 12209633"/>
              <a:gd name="connsiteY0" fmla="*/ 567 h 5737211"/>
              <a:gd name="connsiteX1" fmla="*/ 11654263 w 12209633"/>
              <a:gd name="connsiteY1" fmla="*/ 1262040 h 5737211"/>
              <a:gd name="connsiteX2" fmla="*/ 12209633 w 12209633"/>
              <a:gd name="connsiteY2" fmla="*/ 4413371 h 5737211"/>
              <a:gd name="connsiteX3" fmla="*/ 12209633 w 12209633"/>
              <a:gd name="connsiteY3" fmla="*/ 5737211 h 5737211"/>
              <a:gd name="connsiteX4" fmla="*/ 0 w 12209633"/>
              <a:gd name="connsiteY4" fmla="*/ 5737211 h 5737211"/>
              <a:gd name="connsiteX5" fmla="*/ 0 w 12209633"/>
              <a:gd name="connsiteY5" fmla="*/ 1767496 h 5737211"/>
              <a:gd name="connsiteX6" fmla="*/ 9886213 w 12209633"/>
              <a:gd name="connsiteY6" fmla="*/ 23450 h 5737211"/>
              <a:gd name="connsiteX7" fmla="*/ 10194521 w 12209633"/>
              <a:gd name="connsiteY7" fmla="*/ 567 h 573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633" h="5737211">
                <a:moveTo>
                  <a:pt x="10194521" y="567"/>
                </a:moveTo>
                <a:cubicBezTo>
                  <a:pt x="10904158" y="19972"/>
                  <a:pt x="11526201" y="535392"/>
                  <a:pt x="11654263" y="1262040"/>
                </a:cubicBezTo>
                <a:lnTo>
                  <a:pt x="12209633" y="4413371"/>
                </a:lnTo>
                <a:lnTo>
                  <a:pt x="12209633" y="5737211"/>
                </a:lnTo>
                <a:lnTo>
                  <a:pt x="0" y="5737211"/>
                </a:lnTo>
                <a:lnTo>
                  <a:pt x="0" y="1767496"/>
                </a:lnTo>
                <a:lnTo>
                  <a:pt x="9886213" y="23450"/>
                </a:lnTo>
                <a:cubicBezTo>
                  <a:pt x="9989980" y="5146"/>
                  <a:pt x="10093144" y="-2205"/>
                  <a:pt x="10194521" y="56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9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592" y="3378896"/>
            <a:ext cx="5821407" cy="1061581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5E864-9D68-F88D-3553-6ACFD0313C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372125F-C17B-6DF6-6771-44D23B9613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80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graphic devic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37" y="774452"/>
            <a:ext cx="6272952" cy="235705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56" y="3220342"/>
            <a:ext cx="5587194" cy="1019719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spcBef>
                <a:spcPts val="1200"/>
              </a:spcBef>
              <a:defRPr sz="1200"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2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5E864-9D68-F88D-3553-6ACFD0313C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E242D10-9EFA-182D-1E89-48142E99DC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70" y="296863"/>
            <a:ext cx="1812690" cy="5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231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on graphic devic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889" y="1291612"/>
            <a:ext cx="6272952" cy="235705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808" y="3737502"/>
            <a:ext cx="5587194" cy="1019719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spcBef>
                <a:spcPts val="1200"/>
              </a:spcBef>
              <a:defRPr sz="1200"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2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5E864-9D68-F88D-3553-6ACFD0313C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3B372B1-6DA5-472F-D5A6-817513085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70" y="296863"/>
            <a:ext cx="1812690" cy="5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344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on graphic devic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7">
            <a:extLst>
              <a:ext uri="{FF2B5EF4-FFF2-40B4-BE49-F238E27FC236}">
                <a16:creationId xmlns:a16="http://schemas.microsoft.com/office/drawing/2014/main" id="{31BD3D04-978C-3A70-7D59-9C5CDEC69500}"/>
              </a:ext>
            </a:extLst>
          </p:cNvPr>
          <p:cNvSpPr/>
          <p:nvPr/>
        </p:nvSpPr>
        <p:spPr>
          <a:xfrm>
            <a:off x="0" y="0"/>
            <a:ext cx="9627294" cy="6858000"/>
          </a:xfrm>
          <a:custGeom>
            <a:avLst/>
            <a:gdLst>
              <a:gd name="connsiteX0" fmla="*/ 0 w 6116302"/>
              <a:gd name="connsiteY0" fmla="*/ 4356947 h 4356946"/>
              <a:gd name="connsiteX1" fmla="*/ 2786286 w 6116302"/>
              <a:gd name="connsiteY1" fmla="*/ 4356947 h 4356946"/>
              <a:gd name="connsiteX2" fmla="*/ 5373141 w 6116302"/>
              <a:gd name="connsiteY2" fmla="*/ 3414923 h 4356946"/>
              <a:gd name="connsiteX3" fmla="*/ 6047906 w 6116302"/>
              <a:gd name="connsiteY3" fmla="*/ 1967161 h 4356946"/>
              <a:gd name="connsiteX4" fmla="*/ 5332345 w 6116302"/>
              <a:gd name="connsiteY4" fmla="*/ 0 h 4356946"/>
              <a:gd name="connsiteX5" fmla="*/ 0 w 6116302"/>
              <a:gd name="connsiteY5" fmla="*/ 0 h 4356946"/>
              <a:gd name="connsiteX6" fmla="*/ 0 w 6116302"/>
              <a:gd name="connsiteY6" fmla="*/ 4356947 h 435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16302" h="4356946">
                <a:moveTo>
                  <a:pt x="0" y="4356947"/>
                </a:moveTo>
                <a:lnTo>
                  <a:pt x="2786286" y="4356947"/>
                </a:lnTo>
                <a:lnTo>
                  <a:pt x="5373141" y="3414923"/>
                </a:lnTo>
                <a:cubicBezTo>
                  <a:pt x="5959087" y="3201561"/>
                  <a:pt x="6261164" y="2553336"/>
                  <a:pt x="6047906" y="1967161"/>
                </a:cubicBezTo>
                <a:lnTo>
                  <a:pt x="5332345" y="0"/>
                </a:lnTo>
                <a:lnTo>
                  <a:pt x="0" y="0"/>
                </a:lnTo>
                <a:lnTo>
                  <a:pt x="0" y="4356947"/>
                </a:lnTo>
                <a:close/>
              </a:path>
            </a:pathLst>
          </a:custGeom>
          <a:solidFill>
            <a:schemeClr val="tx2"/>
          </a:solidFill>
          <a:ln w="56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63" y="1820376"/>
            <a:ext cx="6272952" cy="235705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82" y="4266266"/>
            <a:ext cx="5587194" cy="1019719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spcBef>
                <a:spcPts val="1200"/>
              </a:spcBef>
              <a:defRPr sz="1200"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2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5E864-9D68-F88D-3553-6ACFD0313C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F6AE864-AE92-D822-1356-46334D94B3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520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on graphic devic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7">
            <a:extLst>
              <a:ext uri="{FF2B5EF4-FFF2-40B4-BE49-F238E27FC236}">
                <a16:creationId xmlns:a16="http://schemas.microsoft.com/office/drawing/2014/main" id="{31BD3D04-978C-3A70-7D59-9C5CDEC69500}"/>
              </a:ext>
            </a:extLst>
          </p:cNvPr>
          <p:cNvSpPr/>
          <p:nvPr/>
        </p:nvSpPr>
        <p:spPr>
          <a:xfrm>
            <a:off x="0" y="0"/>
            <a:ext cx="9627294" cy="6858000"/>
          </a:xfrm>
          <a:custGeom>
            <a:avLst/>
            <a:gdLst>
              <a:gd name="connsiteX0" fmla="*/ 0 w 6116302"/>
              <a:gd name="connsiteY0" fmla="*/ 4356947 h 4356946"/>
              <a:gd name="connsiteX1" fmla="*/ 2786286 w 6116302"/>
              <a:gd name="connsiteY1" fmla="*/ 4356947 h 4356946"/>
              <a:gd name="connsiteX2" fmla="*/ 5373141 w 6116302"/>
              <a:gd name="connsiteY2" fmla="*/ 3414923 h 4356946"/>
              <a:gd name="connsiteX3" fmla="*/ 6047906 w 6116302"/>
              <a:gd name="connsiteY3" fmla="*/ 1967161 h 4356946"/>
              <a:gd name="connsiteX4" fmla="*/ 5332345 w 6116302"/>
              <a:gd name="connsiteY4" fmla="*/ 0 h 4356946"/>
              <a:gd name="connsiteX5" fmla="*/ 0 w 6116302"/>
              <a:gd name="connsiteY5" fmla="*/ 0 h 4356946"/>
              <a:gd name="connsiteX6" fmla="*/ 0 w 6116302"/>
              <a:gd name="connsiteY6" fmla="*/ 4356947 h 435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16302" h="4356946">
                <a:moveTo>
                  <a:pt x="0" y="4356947"/>
                </a:moveTo>
                <a:lnTo>
                  <a:pt x="2786286" y="4356947"/>
                </a:lnTo>
                <a:lnTo>
                  <a:pt x="5373141" y="3414923"/>
                </a:lnTo>
                <a:cubicBezTo>
                  <a:pt x="5959087" y="3201561"/>
                  <a:pt x="6261164" y="2553336"/>
                  <a:pt x="6047906" y="1967161"/>
                </a:cubicBezTo>
                <a:lnTo>
                  <a:pt x="5332345" y="0"/>
                </a:lnTo>
                <a:lnTo>
                  <a:pt x="0" y="0"/>
                </a:lnTo>
                <a:lnTo>
                  <a:pt x="0" y="4356947"/>
                </a:lnTo>
                <a:close/>
              </a:path>
            </a:pathLst>
          </a:custGeom>
          <a:solidFill>
            <a:schemeClr val="bg2"/>
          </a:solidFill>
          <a:ln w="56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63" y="1820376"/>
            <a:ext cx="6272952" cy="2357055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82" y="4266266"/>
            <a:ext cx="5587194" cy="1019719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 sz="1200"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2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5E864-9D68-F88D-3553-6ACFD0313C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6DFD7EF-3993-CF73-3BD9-DAB3DCE3F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26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on graphic devic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63" y="1820376"/>
            <a:ext cx="6272952" cy="235705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82" y="4266266"/>
            <a:ext cx="5587194" cy="1019719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spcBef>
                <a:spcPts val="1200"/>
              </a:spcBef>
              <a:defRPr sz="1200"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2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5E864-9D68-F88D-3553-6ACFD0313C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7907035-30C9-1822-0239-DCB5BF5C17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920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 on graphic devic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63" y="1820376"/>
            <a:ext cx="6272952" cy="2357055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82" y="4266266"/>
            <a:ext cx="5587194" cy="1019719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defRPr sz="1200"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2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5E864-9D68-F88D-3553-6ACFD0313C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2755B24-25F6-31C1-D1FB-AE113E6AC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70" y="296863"/>
            <a:ext cx="1812690" cy="5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0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56" y="473829"/>
            <a:ext cx="5694060" cy="86761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9" y="1823690"/>
            <a:ext cx="3924299" cy="323056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defRPr sz="1200">
                <a:solidFill>
                  <a:schemeClr val="tx1"/>
                </a:solidFill>
                <a:latin typeface="+mn-lt"/>
              </a:defRPr>
            </a:lvl2pPr>
            <a:lvl3pPr marL="171450" indent="-1714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355600" indent="-168275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4pPr>
            <a:lvl5pPr marL="536575" indent="-180975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9F810-4482-4065-6665-A4C310A18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A260B34-D0CD-D434-2F30-715302DAB03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180013" y="1844675"/>
            <a:ext cx="6711950" cy="31273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3D76611-3436-4F13-29B7-7547A666BC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70" y="296863"/>
            <a:ext cx="1812690" cy="5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3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214D81B-CB36-0AD4-4D49-39DA2EB496C1}"/>
              </a:ext>
            </a:extLst>
          </p:cNvPr>
          <p:cNvSpPr/>
          <p:nvPr userDrawn="1"/>
        </p:nvSpPr>
        <p:spPr>
          <a:xfrm>
            <a:off x="300038" y="296863"/>
            <a:ext cx="4741688" cy="6264275"/>
          </a:xfrm>
          <a:prstGeom prst="roundRect">
            <a:avLst>
              <a:gd name="adj" fmla="val 742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721" y="1811061"/>
            <a:ext cx="4221271" cy="1974128"/>
          </a:xfrm>
        </p:spPr>
        <p:txBody>
          <a:bodyPr anchor="t" anchorCtr="0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EF8A21-58DE-20DB-E08A-861B209A3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247" y="4964400"/>
            <a:ext cx="4233798" cy="1616075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DAF6213C-8BE8-8B1A-D1DE-61102A2622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88774" y="296863"/>
            <a:ext cx="2403189" cy="76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382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28A544E-C184-3A8D-E1B3-E939D0A38D90}"/>
              </a:ext>
            </a:extLst>
          </p:cNvPr>
          <p:cNvSpPr/>
          <p:nvPr userDrawn="1"/>
        </p:nvSpPr>
        <p:spPr>
          <a:xfrm>
            <a:off x="3256766" y="0"/>
            <a:ext cx="8935234" cy="6858000"/>
          </a:xfrm>
          <a:custGeom>
            <a:avLst/>
            <a:gdLst>
              <a:gd name="connsiteX0" fmla="*/ 749717 w 8935234"/>
              <a:gd name="connsiteY0" fmla="*/ 0 h 6858000"/>
              <a:gd name="connsiteX1" fmla="*/ 8935234 w 8935234"/>
              <a:gd name="connsiteY1" fmla="*/ 0 h 6858000"/>
              <a:gd name="connsiteX2" fmla="*/ 8935234 w 8935234"/>
              <a:gd name="connsiteY2" fmla="*/ 6858000 h 6858000"/>
              <a:gd name="connsiteX3" fmla="*/ 749717 w 8935234"/>
              <a:gd name="connsiteY3" fmla="*/ 6858000 h 6858000"/>
              <a:gd name="connsiteX4" fmla="*/ 0 w 8935234"/>
              <a:gd name="connsiteY4" fmla="*/ 6108283 h 6858000"/>
              <a:gd name="connsiteX5" fmla="*/ 0 w 8935234"/>
              <a:gd name="connsiteY5" fmla="*/ 749717 h 6858000"/>
              <a:gd name="connsiteX6" fmla="*/ 749717 w 89352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5234" h="6858000">
                <a:moveTo>
                  <a:pt x="749717" y="0"/>
                </a:moveTo>
                <a:lnTo>
                  <a:pt x="8935234" y="0"/>
                </a:lnTo>
                <a:lnTo>
                  <a:pt x="8935234" y="6858000"/>
                </a:lnTo>
                <a:lnTo>
                  <a:pt x="749717" y="6858000"/>
                </a:lnTo>
                <a:cubicBezTo>
                  <a:pt x="335660" y="6858000"/>
                  <a:pt x="0" y="6522340"/>
                  <a:pt x="0" y="6108283"/>
                </a:cubicBezTo>
                <a:lnTo>
                  <a:pt x="0" y="749717"/>
                </a:lnTo>
                <a:cubicBezTo>
                  <a:pt x="0" y="335660"/>
                  <a:pt x="335660" y="0"/>
                  <a:pt x="74971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56" y="473829"/>
            <a:ext cx="2694076" cy="86761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40" y="1823690"/>
            <a:ext cx="2681156" cy="323056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defRPr sz="1200">
                <a:solidFill>
                  <a:schemeClr val="tx1"/>
                </a:solidFill>
                <a:latin typeface="+mn-lt"/>
              </a:defRPr>
            </a:lvl2pPr>
            <a:lvl3pPr marL="171450" indent="-1714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355600" indent="-168275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4pPr>
            <a:lvl5pPr marL="536575" indent="-180975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9F810-4482-4065-6665-A4C310A18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2835A7AD-5832-E11B-AE7C-C84AC67821B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095750" y="1341438"/>
            <a:ext cx="7096125" cy="3813175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F35A8E2-3479-99F4-FC65-0818A0A1F6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70" y="296863"/>
            <a:ext cx="1812690" cy="5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830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16848EC9-1AB0-E2F1-58C7-673D33D561EB}"/>
              </a:ext>
            </a:extLst>
          </p:cNvPr>
          <p:cNvSpPr/>
          <p:nvPr userDrawn="1"/>
        </p:nvSpPr>
        <p:spPr>
          <a:xfrm>
            <a:off x="3256766" y="0"/>
            <a:ext cx="8935234" cy="6858000"/>
          </a:xfrm>
          <a:custGeom>
            <a:avLst/>
            <a:gdLst>
              <a:gd name="connsiteX0" fmla="*/ 749717 w 8935234"/>
              <a:gd name="connsiteY0" fmla="*/ 0 h 6858000"/>
              <a:gd name="connsiteX1" fmla="*/ 8935234 w 8935234"/>
              <a:gd name="connsiteY1" fmla="*/ 0 h 6858000"/>
              <a:gd name="connsiteX2" fmla="*/ 8935234 w 8935234"/>
              <a:gd name="connsiteY2" fmla="*/ 6858000 h 6858000"/>
              <a:gd name="connsiteX3" fmla="*/ 749717 w 8935234"/>
              <a:gd name="connsiteY3" fmla="*/ 6858000 h 6858000"/>
              <a:gd name="connsiteX4" fmla="*/ 0 w 8935234"/>
              <a:gd name="connsiteY4" fmla="*/ 6108283 h 6858000"/>
              <a:gd name="connsiteX5" fmla="*/ 0 w 8935234"/>
              <a:gd name="connsiteY5" fmla="*/ 749717 h 6858000"/>
              <a:gd name="connsiteX6" fmla="*/ 749717 w 89352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5234" h="6858000">
                <a:moveTo>
                  <a:pt x="749717" y="0"/>
                </a:moveTo>
                <a:lnTo>
                  <a:pt x="8935234" y="0"/>
                </a:lnTo>
                <a:lnTo>
                  <a:pt x="8935234" y="6858000"/>
                </a:lnTo>
                <a:lnTo>
                  <a:pt x="749717" y="6858000"/>
                </a:lnTo>
                <a:cubicBezTo>
                  <a:pt x="335660" y="6858000"/>
                  <a:pt x="0" y="6522340"/>
                  <a:pt x="0" y="6108283"/>
                </a:cubicBezTo>
                <a:lnTo>
                  <a:pt x="0" y="749717"/>
                </a:lnTo>
                <a:cubicBezTo>
                  <a:pt x="0" y="335660"/>
                  <a:pt x="335660" y="0"/>
                  <a:pt x="7497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56" y="473829"/>
            <a:ext cx="2694076" cy="86761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40" y="1823690"/>
            <a:ext cx="2681156" cy="323056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defRPr sz="1200">
                <a:solidFill>
                  <a:schemeClr val="tx1"/>
                </a:solidFill>
                <a:latin typeface="+mn-lt"/>
              </a:defRPr>
            </a:lvl2pPr>
            <a:lvl3pPr marL="171450" indent="-1714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355600" indent="-168275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4pPr>
            <a:lvl5pPr marL="536575" indent="-180975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9F810-4482-4065-6665-A4C310A18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2835A7AD-5832-E11B-AE7C-C84AC67821B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095750" y="1341438"/>
            <a:ext cx="7096125" cy="3813175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71A532F-4C60-430D-3FC9-66C432919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70" y="296863"/>
            <a:ext cx="1812690" cy="5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995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14">
            <a:extLst>
              <a:ext uri="{FF2B5EF4-FFF2-40B4-BE49-F238E27FC236}">
                <a16:creationId xmlns:a16="http://schemas.microsoft.com/office/drawing/2014/main" id="{4B677672-EDEF-775A-D83D-9C8353594D68}"/>
              </a:ext>
            </a:extLst>
          </p:cNvPr>
          <p:cNvSpPr/>
          <p:nvPr/>
        </p:nvSpPr>
        <p:spPr>
          <a:xfrm>
            <a:off x="2761989" y="10682"/>
            <a:ext cx="9430011" cy="6847318"/>
          </a:xfrm>
          <a:custGeom>
            <a:avLst/>
            <a:gdLst>
              <a:gd name="connsiteX0" fmla="*/ 48851 w 6000313"/>
              <a:gd name="connsiteY0" fmla="*/ 2753491 h 4356946"/>
              <a:gd name="connsiteX1" fmla="*/ 530842 w 6000313"/>
              <a:gd name="connsiteY1" fmla="*/ 3787622 h 4356946"/>
              <a:gd name="connsiteX2" fmla="*/ 2094312 w 6000313"/>
              <a:gd name="connsiteY2" fmla="*/ 4356947 h 4356946"/>
              <a:gd name="connsiteX3" fmla="*/ 6000313 w 6000313"/>
              <a:gd name="connsiteY3" fmla="*/ 4356947 h 4356946"/>
              <a:gd name="connsiteX4" fmla="*/ 6000313 w 6000313"/>
              <a:gd name="connsiteY4" fmla="*/ 0 h 4356946"/>
              <a:gd name="connsiteX5" fmla="*/ 1050501 w 6000313"/>
              <a:gd name="connsiteY5" fmla="*/ 0 h 4356946"/>
              <a:gd name="connsiteX6" fmla="*/ 48851 w 6000313"/>
              <a:gd name="connsiteY6" fmla="*/ 2753491 h 435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0313" h="4356946">
                <a:moveTo>
                  <a:pt x="48851" y="2753491"/>
                </a:moveTo>
                <a:cubicBezTo>
                  <a:pt x="-103467" y="3172244"/>
                  <a:pt x="112294" y="3635229"/>
                  <a:pt x="530842" y="3787622"/>
                </a:cubicBezTo>
                <a:lnTo>
                  <a:pt x="2094312" y="4356947"/>
                </a:lnTo>
                <a:lnTo>
                  <a:pt x="6000313" y="4356947"/>
                </a:lnTo>
                <a:lnTo>
                  <a:pt x="6000313" y="0"/>
                </a:lnTo>
                <a:lnTo>
                  <a:pt x="1050501" y="0"/>
                </a:lnTo>
                <a:lnTo>
                  <a:pt x="48851" y="2753491"/>
                </a:lnTo>
                <a:close/>
              </a:path>
            </a:pathLst>
          </a:custGeom>
          <a:solidFill>
            <a:schemeClr val="bg2"/>
          </a:solidFill>
          <a:ln w="56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56" y="473829"/>
            <a:ext cx="2694076" cy="86761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40" y="1823690"/>
            <a:ext cx="2681156" cy="323056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defRPr sz="1200">
                <a:solidFill>
                  <a:schemeClr val="tx1"/>
                </a:solidFill>
                <a:latin typeface="+mn-lt"/>
              </a:defRPr>
            </a:lvl2pPr>
            <a:lvl3pPr marL="171450" indent="-1714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355600" indent="-168275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4pPr>
            <a:lvl5pPr marL="536575" indent="-180975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9F810-4482-4065-6665-A4C310A18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2835A7AD-5832-E11B-AE7C-C84AC67821B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308693" y="1522412"/>
            <a:ext cx="7096125" cy="3813175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3FC2701-9E27-9652-84BA-ABB78917C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70" y="296863"/>
            <a:ext cx="1812690" cy="5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4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14">
            <a:extLst>
              <a:ext uri="{FF2B5EF4-FFF2-40B4-BE49-F238E27FC236}">
                <a16:creationId xmlns:a16="http://schemas.microsoft.com/office/drawing/2014/main" id="{4B677672-EDEF-775A-D83D-9C8353594D68}"/>
              </a:ext>
            </a:extLst>
          </p:cNvPr>
          <p:cNvSpPr/>
          <p:nvPr/>
        </p:nvSpPr>
        <p:spPr>
          <a:xfrm>
            <a:off x="2761989" y="10682"/>
            <a:ext cx="9430011" cy="6847318"/>
          </a:xfrm>
          <a:custGeom>
            <a:avLst/>
            <a:gdLst>
              <a:gd name="connsiteX0" fmla="*/ 48851 w 6000313"/>
              <a:gd name="connsiteY0" fmla="*/ 2753491 h 4356946"/>
              <a:gd name="connsiteX1" fmla="*/ 530842 w 6000313"/>
              <a:gd name="connsiteY1" fmla="*/ 3787622 h 4356946"/>
              <a:gd name="connsiteX2" fmla="*/ 2094312 w 6000313"/>
              <a:gd name="connsiteY2" fmla="*/ 4356947 h 4356946"/>
              <a:gd name="connsiteX3" fmla="*/ 6000313 w 6000313"/>
              <a:gd name="connsiteY3" fmla="*/ 4356947 h 4356946"/>
              <a:gd name="connsiteX4" fmla="*/ 6000313 w 6000313"/>
              <a:gd name="connsiteY4" fmla="*/ 0 h 4356946"/>
              <a:gd name="connsiteX5" fmla="*/ 1050501 w 6000313"/>
              <a:gd name="connsiteY5" fmla="*/ 0 h 4356946"/>
              <a:gd name="connsiteX6" fmla="*/ 48851 w 6000313"/>
              <a:gd name="connsiteY6" fmla="*/ 2753491 h 435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0313" h="4356946">
                <a:moveTo>
                  <a:pt x="48851" y="2753491"/>
                </a:moveTo>
                <a:cubicBezTo>
                  <a:pt x="-103467" y="3172244"/>
                  <a:pt x="112294" y="3635229"/>
                  <a:pt x="530842" y="3787622"/>
                </a:cubicBezTo>
                <a:lnTo>
                  <a:pt x="2094312" y="4356947"/>
                </a:lnTo>
                <a:lnTo>
                  <a:pt x="6000313" y="4356947"/>
                </a:lnTo>
                <a:lnTo>
                  <a:pt x="6000313" y="0"/>
                </a:lnTo>
                <a:lnTo>
                  <a:pt x="1050501" y="0"/>
                </a:lnTo>
                <a:lnTo>
                  <a:pt x="48851" y="2753491"/>
                </a:lnTo>
                <a:close/>
              </a:path>
            </a:pathLst>
          </a:custGeom>
          <a:solidFill>
            <a:schemeClr val="bg1"/>
          </a:solidFill>
          <a:ln w="56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56" y="473829"/>
            <a:ext cx="2694076" cy="86761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40C9-43FF-786B-FF55-27117903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40" y="1823690"/>
            <a:ext cx="2681156" cy="323056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defRPr sz="1200">
                <a:solidFill>
                  <a:schemeClr val="tx1"/>
                </a:solidFill>
                <a:latin typeface="+mn-lt"/>
              </a:defRPr>
            </a:lvl2pPr>
            <a:lvl3pPr marL="171450" indent="-1714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355600" indent="-168275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4pPr>
            <a:lvl5pPr marL="536575" indent="-180975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9F810-4482-4065-6665-A4C310A18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2835A7AD-5832-E11B-AE7C-C84AC67821B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308693" y="1522412"/>
            <a:ext cx="7096125" cy="3813175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7AE96A4-FFFC-E91E-B98A-4DD3D3C0C3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70" y="296863"/>
            <a:ext cx="1812690" cy="5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021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bl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56" y="473830"/>
            <a:ext cx="9601196" cy="610388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9F810-4482-4065-6665-A4C310A18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C9DF317-3A35-01EF-2685-0C0F1B813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70" y="296863"/>
            <a:ext cx="1812690" cy="5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34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riable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4F05-F089-D534-7C06-C649536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56" y="473830"/>
            <a:ext cx="9601195" cy="61038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3F0B-0CEC-F368-7945-34E7C46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9F810-4482-4065-6665-A4C310A18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13229C4-BF90-4811-69A0-7AA2F156F6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820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68" y="3112718"/>
            <a:ext cx="5346222" cy="2683701"/>
          </a:xfrm>
        </p:spPr>
        <p:txBody>
          <a:bodyPr anchor="t" anchorCtr="0"/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41A0849-6597-685A-FA07-06E928D77B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46841" y="0"/>
            <a:ext cx="6945160" cy="6858002"/>
          </a:xfrm>
          <a:custGeom>
            <a:avLst/>
            <a:gdLst>
              <a:gd name="connsiteX0" fmla="*/ 4570356 w 6945160"/>
              <a:gd name="connsiteY0" fmla="*/ 0 h 6858002"/>
              <a:gd name="connsiteX1" fmla="*/ 6945160 w 6945160"/>
              <a:gd name="connsiteY1" fmla="*/ 0 h 6858002"/>
              <a:gd name="connsiteX2" fmla="*/ 6945160 w 6945160"/>
              <a:gd name="connsiteY2" fmla="*/ 6858002 h 6858002"/>
              <a:gd name="connsiteX3" fmla="*/ 1484794 w 6945160"/>
              <a:gd name="connsiteY3" fmla="*/ 6858002 h 6858002"/>
              <a:gd name="connsiteX4" fmla="*/ 76892 w 6945160"/>
              <a:gd name="connsiteY4" fmla="*/ 2987786 h 6858002"/>
              <a:gd name="connsiteX5" fmla="*/ 835564 w 6945160"/>
              <a:gd name="connsiteY5" fmla="*/ 136002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5160" h="6858002">
                <a:moveTo>
                  <a:pt x="4570356" y="0"/>
                </a:moveTo>
                <a:lnTo>
                  <a:pt x="6945160" y="0"/>
                </a:lnTo>
                <a:lnTo>
                  <a:pt x="6945160" y="6858002"/>
                </a:lnTo>
                <a:lnTo>
                  <a:pt x="1484794" y="6858002"/>
                </a:lnTo>
                <a:lnTo>
                  <a:pt x="76892" y="2987786"/>
                </a:lnTo>
                <a:cubicBezTo>
                  <a:pt x="-162862" y="2328653"/>
                  <a:pt x="176754" y="1599895"/>
                  <a:pt x="835564" y="13600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900"/>
            </a:lvl1pPr>
          </a:lstStyle>
          <a:p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AF9E1D0-CA88-9EE1-DC6F-54B5DB95E3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0DBFD1F-0D67-AECA-F767-EF8BFA1E22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1C47E4E8-3A95-0E92-4025-271529300BEB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0080000" y="295200"/>
            <a:ext cx="1814400" cy="579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28737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3">
            <a:extLst>
              <a:ext uri="{FF2B5EF4-FFF2-40B4-BE49-F238E27FC236}">
                <a16:creationId xmlns:a16="http://schemas.microsoft.com/office/drawing/2014/main" id="{629F3AF3-1E34-64DB-EBFB-15CE654F1E00}"/>
              </a:ext>
            </a:extLst>
          </p:cNvPr>
          <p:cNvSpPr/>
          <p:nvPr/>
        </p:nvSpPr>
        <p:spPr>
          <a:xfrm>
            <a:off x="0" y="993096"/>
            <a:ext cx="12192000" cy="5864904"/>
          </a:xfrm>
          <a:custGeom>
            <a:avLst/>
            <a:gdLst>
              <a:gd name="connsiteX0" fmla="*/ 1106685 w 7741845"/>
              <a:gd name="connsiteY0" fmla="*/ 16026 h 3724178"/>
              <a:gd name="connsiteX1" fmla="*/ 0 w 7741845"/>
              <a:gd name="connsiteY1" fmla="*/ 561498 h 3724178"/>
              <a:gd name="connsiteX2" fmla="*/ 0 w 7741845"/>
              <a:gd name="connsiteY2" fmla="*/ 3724178 h 3724178"/>
              <a:gd name="connsiteX3" fmla="*/ 7741846 w 7741845"/>
              <a:gd name="connsiteY3" fmla="*/ 3724178 h 3724178"/>
              <a:gd name="connsiteX4" fmla="*/ 7741846 w 7741845"/>
              <a:gd name="connsiteY4" fmla="*/ 1186554 h 3724178"/>
              <a:gd name="connsiteX5" fmla="*/ 1106685 w 7741845"/>
              <a:gd name="connsiteY5" fmla="*/ 16026 h 372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1845" h="3724178">
                <a:moveTo>
                  <a:pt x="1106685" y="16026"/>
                </a:moveTo>
                <a:cubicBezTo>
                  <a:pt x="647055" y="-65038"/>
                  <a:pt x="204779" y="168248"/>
                  <a:pt x="0" y="561498"/>
                </a:cubicBezTo>
                <a:lnTo>
                  <a:pt x="0" y="3724178"/>
                </a:lnTo>
                <a:lnTo>
                  <a:pt x="7741846" y="3724178"/>
                </a:lnTo>
                <a:lnTo>
                  <a:pt x="7741846" y="1186554"/>
                </a:lnTo>
                <a:lnTo>
                  <a:pt x="1106685" y="16026"/>
                </a:lnTo>
                <a:close/>
              </a:path>
            </a:pathLst>
          </a:custGeom>
          <a:solidFill>
            <a:schemeClr val="bg1"/>
          </a:solidFill>
          <a:ln w="56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68" y="3112718"/>
            <a:ext cx="5346222" cy="2683701"/>
          </a:xfrm>
        </p:spPr>
        <p:txBody>
          <a:bodyPr anchor="t" anchorCtr="0"/>
          <a:lstStyle>
            <a:lvl1pPr algn="l">
              <a:defRPr sz="5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AF9E1D0-CA88-9EE1-DC6F-54B5DB95E3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0DBFD1F-0D67-AECA-F767-EF8BFA1E22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C79F0A4-FA02-DBD9-500B-E948BB35BF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9269" y="296863"/>
            <a:ext cx="1812693" cy="5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21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6A0F98C-0FCC-898D-0DB5-0D0BEDCE7C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42144" y="-4641"/>
            <a:ext cx="6949769" cy="6862642"/>
          </a:xfrm>
          <a:custGeom>
            <a:avLst/>
            <a:gdLst>
              <a:gd name="connsiteX0" fmla="*/ 4573448 w 6949769"/>
              <a:gd name="connsiteY0" fmla="*/ 0 h 6862642"/>
              <a:gd name="connsiteX1" fmla="*/ 6949769 w 6949769"/>
              <a:gd name="connsiteY1" fmla="*/ 0 h 6862642"/>
              <a:gd name="connsiteX2" fmla="*/ 6949769 w 6949769"/>
              <a:gd name="connsiteY2" fmla="*/ 6862642 h 6862642"/>
              <a:gd name="connsiteX3" fmla="*/ 1485798 w 6949769"/>
              <a:gd name="connsiteY3" fmla="*/ 6862642 h 6862642"/>
              <a:gd name="connsiteX4" fmla="*/ 76944 w 6949769"/>
              <a:gd name="connsiteY4" fmla="*/ 2989808 h 6862642"/>
              <a:gd name="connsiteX5" fmla="*/ 836130 w 6949769"/>
              <a:gd name="connsiteY5" fmla="*/ 1360943 h 686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9769" h="6862642">
                <a:moveTo>
                  <a:pt x="4573448" y="0"/>
                </a:moveTo>
                <a:lnTo>
                  <a:pt x="6949769" y="0"/>
                </a:lnTo>
                <a:lnTo>
                  <a:pt x="6949769" y="6862642"/>
                </a:lnTo>
                <a:lnTo>
                  <a:pt x="1485798" y="6862642"/>
                </a:lnTo>
                <a:lnTo>
                  <a:pt x="76944" y="2989808"/>
                </a:lnTo>
                <a:cubicBezTo>
                  <a:pt x="-162972" y="2330228"/>
                  <a:pt x="176873" y="1600978"/>
                  <a:pt x="836130" y="13609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9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68" y="2855934"/>
            <a:ext cx="5346222" cy="2683701"/>
          </a:xfrm>
        </p:spPr>
        <p:txBody>
          <a:bodyPr anchor="t" anchorCtr="0"/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AF9E1D0-CA88-9EE1-DC6F-54B5DB95E3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0DBFD1F-0D67-AECA-F767-EF8BFA1E22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0AAAE6FF-4178-9678-641A-5BE3903C54F2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0080000" y="295200"/>
            <a:ext cx="1814400" cy="579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34486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3">
            <a:extLst>
              <a:ext uri="{FF2B5EF4-FFF2-40B4-BE49-F238E27FC236}">
                <a16:creationId xmlns:a16="http://schemas.microsoft.com/office/drawing/2014/main" id="{052FF7AB-D0D6-3217-16E8-61A20192AA49}"/>
              </a:ext>
            </a:extLst>
          </p:cNvPr>
          <p:cNvSpPr/>
          <p:nvPr/>
        </p:nvSpPr>
        <p:spPr>
          <a:xfrm>
            <a:off x="-1" y="0"/>
            <a:ext cx="11015227" cy="6356959"/>
          </a:xfrm>
          <a:custGeom>
            <a:avLst/>
            <a:gdLst>
              <a:gd name="connsiteX0" fmla="*/ 0 w 6992770"/>
              <a:gd name="connsiteY0" fmla="*/ 0 h 4035573"/>
              <a:gd name="connsiteX1" fmla="*/ 0 w 6992770"/>
              <a:gd name="connsiteY1" fmla="*/ 3059130 h 4035573"/>
              <a:gd name="connsiteX2" fmla="*/ 5464805 w 6992770"/>
              <a:gd name="connsiteY2" fmla="*/ 4023185 h 4035573"/>
              <a:gd name="connsiteX3" fmla="*/ 6399030 w 6992770"/>
              <a:gd name="connsiteY3" fmla="*/ 3368698 h 4035573"/>
              <a:gd name="connsiteX4" fmla="*/ 6992771 w 6992770"/>
              <a:gd name="connsiteY4" fmla="*/ 0 h 4035573"/>
              <a:gd name="connsiteX5" fmla="*/ 0 w 6992770"/>
              <a:gd name="connsiteY5" fmla="*/ 0 h 403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2770" h="4035573">
                <a:moveTo>
                  <a:pt x="0" y="0"/>
                </a:moveTo>
                <a:lnTo>
                  <a:pt x="0" y="3059130"/>
                </a:lnTo>
                <a:lnTo>
                  <a:pt x="5464805" y="4023185"/>
                </a:lnTo>
                <a:cubicBezTo>
                  <a:pt x="5903440" y="4100548"/>
                  <a:pt x="6321704" y="3807546"/>
                  <a:pt x="6399030" y="3368698"/>
                </a:cubicBezTo>
                <a:lnTo>
                  <a:pt x="69927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56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68" y="3118981"/>
            <a:ext cx="5346222" cy="2683701"/>
          </a:xfrm>
        </p:spPr>
        <p:txBody>
          <a:bodyPr anchor="t" anchorCtr="0"/>
          <a:lstStyle>
            <a:lvl1pPr algn="l">
              <a:defRPr sz="5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831C841-1D73-1D0A-9A2D-D9C49919F2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038" y="5987440"/>
            <a:ext cx="1792803" cy="573697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AF9E1D0-CA88-9EE1-DC6F-54B5DB95E3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0DBFD1F-0D67-AECA-F767-EF8BFA1E22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72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214D81B-CB36-0AD4-4D49-39DA2EB496C1}"/>
              </a:ext>
            </a:extLst>
          </p:cNvPr>
          <p:cNvSpPr/>
          <p:nvPr userDrawn="1"/>
        </p:nvSpPr>
        <p:spPr>
          <a:xfrm>
            <a:off x="300038" y="296863"/>
            <a:ext cx="4741688" cy="6264275"/>
          </a:xfrm>
          <a:prstGeom prst="roundRect">
            <a:avLst>
              <a:gd name="adj" fmla="val 742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721" y="1810800"/>
            <a:ext cx="4221271" cy="1974128"/>
          </a:xfrm>
        </p:spPr>
        <p:txBody>
          <a:bodyPr anchor="t" anchorCtr="0"/>
          <a:lstStyle>
            <a:lvl1pPr algn="l"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EF8A21-58DE-20DB-E08A-861B209A3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247" y="4964400"/>
            <a:ext cx="4233798" cy="1616075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tx2"/>
                </a:solidFill>
                <a:latin typeface="+mj-lt"/>
              </a:defRPr>
            </a:lvl1pPr>
            <a:lvl2pPr>
              <a:spcBef>
                <a:spcPts val="0"/>
              </a:spcBef>
              <a:defRPr sz="1600">
                <a:solidFill>
                  <a:schemeClr val="tx2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00D9E35-3D8E-E9FE-F737-DFE09D1D5C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88774" y="296863"/>
            <a:ext cx="2403189" cy="76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703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548" y="398171"/>
            <a:ext cx="11254904" cy="443260"/>
          </a:xfrm>
          <a:prstGeom prst="rect">
            <a:avLst/>
          </a:prstGeom>
        </p:spPr>
        <p:txBody>
          <a:bodyPr lIns="0" tIns="0" rIns="0" bIns="0"/>
          <a:lstStyle>
            <a:lvl1pPr>
              <a:defRPr sz="2911" b="0" i="0">
                <a:solidFill>
                  <a:schemeClr val="tx1"/>
                </a:solidFill>
                <a:latin typeface="+mj-lt"/>
                <a:cs typeface="MetLife Circular Medium" panose="020B0504020101020102" pitchFamily="34" charset="77"/>
              </a:defRPr>
            </a:lvl1pPr>
          </a:lstStyle>
          <a:p>
            <a:endParaRPr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3C19D05-DA4F-4FFD-A0E7-63E247BB7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7" y="6239884"/>
            <a:ext cx="1114680" cy="432813"/>
          </a:xfrm>
          <a:prstGeom prst="rect">
            <a:avLst/>
          </a:prstGeom>
        </p:spPr>
      </p:pic>
      <p:sp>
        <p:nvSpPr>
          <p:cNvPr id="7" name="Holder 6">
            <a:extLst>
              <a:ext uri="{FF2B5EF4-FFF2-40B4-BE49-F238E27FC236}">
                <a16:creationId xmlns:a16="http://schemas.microsoft.com/office/drawing/2014/main" id="{520A5404-F704-48C0-97EC-57C3E51A9DA9}"/>
              </a:ext>
            </a:extLst>
          </p:cNvPr>
          <p:cNvSpPr txBox="1">
            <a:spLocks/>
          </p:cNvSpPr>
          <p:nvPr userDrawn="1"/>
        </p:nvSpPr>
        <p:spPr>
          <a:xfrm>
            <a:off x="8778241" y="6377941"/>
            <a:ext cx="2804160" cy="93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HK" sz="606" smtClean="0">
                <a:solidFill>
                  <a:prstClr val="black"/>
                </a:solidFill>
                <a:latin typeface="Circular Pro Book"/>
              </a:rPr>
              <a:pPr/>
              <a:t>‹#›</a:t>
            </a:fld>
            <a:endParaRPr lang="en-HK" sz="606">
              <a:solidFill>
                <a:prstClr val="black"/>
              </a:solidFill>
              <a:latin typeface="Circular Pro Book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530363D5-7767-4C7F-99A2-4F2D3AB7771B}"/>
              </a:ext>
            </a:extLst>
          </p:cNvPr>
          <p:cNvSpPr txBox="1"/>
          <p:nvPr userDrawn="1"/>
        </p:nvSpPr>
        <p:spPr>
          <a:xfrm>
            <a:off x="10116356" y="6377940"/>
            <a:ext cx="1259635" cy="99501"/>
          </a:xfrm>
          <a:prstGeom prst="rect">
            <a:avLst/>
          </a:prstGeom>
        </p:spPr>
        <p:txBody>
          <a:bodyPr vert="horz" wrap="square" lIns="0" tIns="10782" rIns="0" bIns="0" rtlCol="0">
            <a:spAutoFit/>
          </a:bodyPr>
          <a:lstStyle/>
          <a:p>
            <a:pPr marL="7701">
              <a:spcBef>
                <a:spcPts val="85"/>
              </a:spcBef>
            </a:pPr>
            <a:r>
              <a:rPr sz="576" spc="9">
                <a:solidFill>
                  <a:prstClr val="black"/>
                </a:solidFill>
                <a:latin typeface="MetLife Circular Normal" panose="020B0504020101020102" pitchFamily="34" charset="77"/>
                <a:cs typeface="MetLife Circular Normal" panose="020B0504020101020102" pitchFamily="34" charset="77"/>
              </a:rPr>
              <a:t>Confidential</a:t>
            </a:r>
            <a:r>
              <a:rPr sz="576" spc="-6">
                <a:solidFill>
                  <a:prstClr val="black"/>
                </a:solidFill>
                <a:latin typeface="MetLife Circular Normal" panose="020B0504020101020102" pitchFamily="34" charset="77"/>
                <a:cs typeface="MetLife Circular Normal" panose="020B0504020101020102" pitchFamily="34" charset="77"/>
              </a:rPr>
              <a:t> </a:t>
            </a:r>
            <a:r>
              <a:rPr sz="576" spc="9">
                <a:solidFill>
                  <a:prstClr val="black"/>
                </a:solidFill>
                <a:latin typeface="MetLife Circular Normal" panose="020B0504020101020102" pitchFamily="34" charset="77"/>
                <a:cs typeface="MetLife Circular Normal" panose="020B0504020101020102" pitchFamily="34" charset="77"/>
              </a:rPr>
              <a:t>Proprietary</a:t>
            </a:r>
            <a:r>
              <a:rPr sz="576" spc="-3">
                <a:solidFill>
                  <a:prstClr val="black"/>
                </a:solidFill>
                <a:latin typeface="MetLife Circular Normal" panose="020B0504020101020102" pitchFamily="34" charset="77"/>
                <a:cs typeface="MetLife Circular Normal" panose="020B0504020101020102" pitchFamily="34" charset="77"/>
              </a:rPr>
              <a:t> </a:t>
            </a:r>
            <a:r>
              <a:rPr sz="576" spc="9">
                <a:solidFill>
                  <a:prstClr val="black"/>
                </a:solidFill>
                <a:latin typeface="MetLife Circular Normal" panose="020B0504020101020102" pitchFamily="34" charset="77"/>
                <a:cs typeface="MetLife Circular Normal" panose="020B0504020101020102" pitchFamily="34" charset="77"/>
              </a:rPr>
              <a:t>Information</a:t>
            </a:r>
            <a:endParaRPr sz="576">
              <a:solidFill>
                <a:prstClr val="black"/>
              </a:solidFill>
              <a:latin typeface="MetLife Circular Normal" panose="020B0504020101020102" pitchFamily="34" charset="77"/>
              <a:cs typeface="MetLife Circular Normal" panose="020B050402010102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098988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569716"/>
            <a:ext cx="11109325" cy="47791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Trebuchet MS" panose="020B0603020202020204" pitchFamily="34" charset="0"/>
              <a:buChar char="–"/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AU" dirty="0"/>
              <a:t>Tab once for body text. Tab two or three times for bullets</a:t>
            </a:r>
          </a:p>
          <a:p>
            <a:pPr lvl="1"/>
            <a:r>
              <a:rPr lang="en-AU" noProof="0" dirty="0"/>
              <a:t>Second level</a:t>
            </a:r>
            <a:endParaRPr lang="en-AU" dirty="0"/>
          </a:p>
          <a:p>
            <a:pPr lvl="2"/>
            <a:r>
              <a:rPr lang="en-AU" noProof="0" dirty="0"/>
              <a:t>Third level</a:t>
            </a:r>
            <a:endParaRPr lang="en-AU" dirty="0"/>
          </a:p>
          <a:p>
            <a:pPr lvl="3"/>
            <a:r>
              <a:rPr lang="en-AU" noProof="0" dirty="0"/>
              <a:t>Fourth level</a:t>
            </a:r>
            <a:endParaRPr lang="en-AU" dirty="0"/>
          </a:p>
          <a:p>
            <a:pPr lvl="4"/>
            <a:r>
              <a:rPr lang="en-AU" noProof="0" dirty="0"/>
              <a:t>Fifth level</a:t>
            </a:r>
            <a:endParaRPr lang="en-AU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9533021" y="6528822"/>
            <a:ext cx="1620933" cy="180000"/>
          </a:xfrm>
          <a:prstGeom prst="rect">
            <a:avLst/>
          </a:prstGeom>
        </p:spPr>
        <p:txBody>
          <a:bodyPr/>
          <a:lstStyle/>
          <a:p>
            <a:fld id="{4A7CB144-B2E8-444B-9F89-B030E5CB4522}" type="datetime6">
              <a:rPr lang="en-AU" noProof="0" smtClean="0"/>
              <a:t>October 23</a:t>
            </a:fld>
            <a:endParaRPr lang="en-AU" noProof="0" dirty="0"/>
          </a:p>
        </p:txBody>
      </p:sp>
      <p:sp>
        <p:nvSpPr>
          <p:cNvPr id="5" name="CLA_Classification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AU" noProof="0" smtClean="0"/>
              <a:t>‹#›</a:t>
            </a:fld>
            <a:endParaRPr lang="en-AU" noProof="0" dirty="0"/>
          </a:p>
        </p:txBody>
      </p:sp>
      <p:sp>
        <p:nvSpPr>
          <p:cNvPr id="10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8" y="1004278"/>
            <a:ext cx="9914765" cy="3854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 dirty="0"/>
              <a:t>Click to add subtitle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528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67" y="2316511"/>
            <a:ext cx="7844057" cy="2375411"/>
          </a:xfrm>
        </p:spPr>
        <p:txBody>
          <a:bodyPr anchor="t" anchorCtr="0"/>
          <a:lstStyle>
            <a:lvl1pPr algn="l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C52AE71-27B5-B7FD-75C8-86495DE45F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0038" y="4964400"/>
            <a:ext cx="4233798" cy="1616075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273BD77-ED49-25E2-3117-30B0E8F068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90450" y="296863"/>
            <a:ext cx="2401513" cy="7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7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67" y="2316511"/>
            <a:ext cx="7844057" cy="2375411"/>
          </a:xfrm>
        </p:spPr>
        <p:txBody>
          <a:bodyPr anchor="t" anchorCtr="0"/>
          <a:lstStyle>
            <a:lvl1pPr algn="l">
              <a:defRPr sz="6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C52AE71-27B5-B7FD-75C8-86495DE45F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0038" y="4964400"/>
            <a:ext cx="4233798" cy="1616075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tx2"/>
                </a:solidFill>
                <a:latin typeface="+mj-lt"/>
              </a:defRPr>
            </a:lvl1pPr>
            <a:lvl2pPr>
              <a:spcBef>
                <a:spcPts val="0"/>
              </a:spcBef>
              <a:defRPr sz="1600">
                <a:solidFill>
                  <a:schemeClr val="tx2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273BD77-ED49-25E2-3117-30B0E8F068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90450" y="296863"/>
            <a:ext cx="2401512" cy="7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0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8">
            <a:extLst>
              <a:ext uri="{FF2B5EF4-FFF2-40B4-BE49-F238E27FC236}">
                <a16:creationId xmlns:a16="http://schemas.microsoft.com/office/drawing/2014/main" id="{28A924A7-04DE-7BA4-35CB-617ACE5DCF05}"/>
              </a:ext>
            </a:extLst>
          </p:cNvPr>
          <p:cNvSpPr/>
          <p:nvPr/>
        </p:nvSpPr>
        <p:spPr>
          <a:xfrm>
            <a:off x="382249" y="-2244"/>
            <a:ext cx="11809751" cy="6860244"/>
          </a:xfrm>
          <a:custGeom>
            <a:avLst/>
            <a:gdLst>
              <a:gd name="connsiteX0" fmla="*/ 7141589 w 7141588"/>
              <a:gd name="connsiteY0" fmla="*/ 0 h 4148524"/>
              <a:gd name="connsiteX1" fmla="*/ 2711321 w 7141588"/>
              <a:gd name="connsiteY1" fmla="*/ 0 h 4148524"/>
              <a:gd name="connsiteX2" fmla="*/ 842910 w 7141588"/>
              <a:gd name="connsiteY2" fmla="*/ 414229 h 4148524"/>
              <a:gd name="connsiteX3" fmla="*/ 25723 w 7141588"/>
              <a:gd name="connsiteY3" fmla="*/ 1697082 h 4148524"/>
              <a:gd name="connsiteX4" fmla="*/ 569141 w 7141588"/>
              <a:gd name="connsiteY4" fmla="*/ 4148525 h 4148524"/>
              <a:gd name="connsiteX5" fmla="*/ 7141535 w 7141588"/>
              <a:gd name="connsiteY5" fmla="*/ 4148525 h 4148524"/>
              <a:gd name="connsiteX6" fmla="*/ 7141535 w 7141588"/>
              <a:gd name="connsiteY6" fmla="*/ 0 h 414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1588" h="4148524">
                <a:moveTo>
                  <a:pt x="7141589" y="0"/>
                </a:moveTo>
                <a:lnTo>
                  <a:pt x="2711321" y="0"/>
                </a:lnTo>
                <a:lnTo>
                  <a:pt x="842910" y="414229"/>
                </a:lnTo>
                <a:cubicBezTo>
                  <a:pt x="263069" y="542802"/>
                  <a:pt x="-102841" y="1117150"/>
                  <a:pt x="25723" y="1697082"/>
                </a:cubicBezTo>
                <a:lnTo>
                  <a:pt x="569141" y="4148525"/>
                </a:lnTo>
                <a:lnTo>
                  <a:pt x="7141535" y="4148525"/>
                </a:lnTo>
                <a:lnTo>
                  <a:pt x="7141535" y="0"/>
                </a:lnTo>
                <a:close/>
              </a:path>
            </a:pathLst>
          </a:custGeom>
          <a:solidFill>
            <a:schemeClr val="bg2"/>
          </a:solidFill>
          <a:ln w="54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E31BA-6383-E136-F0F6-6FAFE487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388" y="2316511"/>
            <a:ext cx="7844057" cy="2375411"/>
          </a:xfrm>
        </p:spPr>
        <p:txBody>
          <a:bodyPr anchor="t" anchorCtr="0"/>
          <a:lstStyle>
            <a:lvl1pPr algn="l">
              <a:defRPr sz="5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C52AE71-27B5-B7FD-75C8-86495DE45F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6864" y="4964400"/>
            <a:ext cx="4233798" cy="1616075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tx2"/>
                </a:solidFill>
                <a:latin typeface="+mj-lt"/>
              </a:defRPr>
            </a:lvl1pPr>
            <a:lvl2pPr>
              <a:spcBef>
                <a:spcPts val="0"/>
              </a:spcBef>
              <a:defRPr sz="1600">
                <a:solidFill>
                  <a:schemeClr val="tx2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B52C83-CFAC-1991-CBF6-AD6BFB3A30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90450" y="296863"/>
            <a:ext cx="2401512" cy="7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4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42404D-E9BC-899A-09D0-02BF541B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55" y="473829"/>
            <a:ext cx="11611107" cy="8676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A4368-C0F2-9AE8-B2A1-215A337CD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8" y="1316386"/>
            <a:ext cx="5688012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293F6-F4F6-FF76-76A1-ABF8416EF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432772"/>
            <a:ext cx="2743200" cy="1672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0E93C-9363-3272-A5FE-604A9A429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72396" y="6426378"/>
            <a:ext cx="4114800" cy="1672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E05E0-364A-6B3F-6082-11C7F10DB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240" y="6426378"/>
            <a:ext cx="292510" cy="1672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35A53A7-D5EB-49AB-ABB0-AAC4138F9F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56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99" r:id="rId7"/>
    <p:sldLayoutId id="2147483700" r:id="rId8"/>
    <p:sldLayoutId id="2147483701" r:id="rId9"/>
    <p:sldLayoutId id="2147483702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703" r:id="rId17"/>
    <p:sldLayoutId id="2147483704" r:id="rId18"/>
    <p:sldLayoutId id="2147483705" r:id="rId19"/>
    <p:sldLayoutId id="2147483706" r:id="rId20"/>
    <p:sldLayoutId id="2147483650" r:id="rId21"/>
    <p:sldLayoutId id="2147483662" r:id="rId22"/>
    <p:sldLayoutId id="2147483663" r:id="rId23"/>
    <p:sldLayoutId id="2147483664" r:id="rId24"/>
    <p:sldLayoutId id="2147483665" r:id="rId25"/>
    <p:sldLayoutId id="2147483666" r:id="rId26"/>
    <p:sldLayoutId id="2147483667" r:id="rId27"/>
    <p:sldLayoutId id="2147483668" r:id="rId28"/>
    <p:sldLayoutId id="2147483669" r:id="rId29"/>
    <p:sldLayoutId id="2147483670" r:id="rId30"/>
    <p:sldLayoutId id="2147483671" r:id="rId31"/>
    <p:sldLayoutId id="2147483672" r:id="rId32"/>
    <p:sldLayoutId id="2147483674" r:id="rId33"/>
    <p:sldLayoutId id="2147483673" r:id="rId34"/>
    <p:sldLayoutId id="2147483675" r:id="rId35"/>
    <p:sldLayoutId id="2147483676" r:id="rId36"/>
    <p:sldLayoutId id="2147483680" r:id="rId37"/>
    <p:sldLayoutId id="2147483677" r:id="rId38"/>
    <p:sldLayoutId id="2147483679" r:id="rId39"/>
    <p:sldLayoutId id="2147483678" r:id="rId40"/>
    <p:sldLayoutId id="2147483681" r:id="rId41"/>
    <p:sldLayoutId id="2147483682" r:id="rId42"/>
    <p:sldLayoutId id="2147483683" r:id="rId43"/>
    <p:sldLayoutId id="2147483684" r:id="rId44"/>
    <p:sldLayoutId id="2147483686" r:id="rId45"/>
    <p:sldLayoutId id="2147483687" r:id="rId46"/>
    <p:sldLayoutId id="2147483685" r:id="rId47"/>
    <p:sldLayoutId id="2147483688" r:id="rId48"/>
    <p:sldLayoutId id="2147483689" r:id="rId49"/>
    <p:sldLayoutId id="2147483690" r:id="rId50"/>
    <p:sldLayoutId id="2147483691" r:id="rId51"/>
    <p:sldLayoutId id="2147483693" r:id="rId52"/>
    <p:sldLayoutId id="2147483692" r:id="rId53"/>
    <p:sldLayoutId id="2147483694" r:id="rId54"/>
    <p:sldLayoutId id="2147483707" r:id="rId55"/>
    <p:sldLayoutId id="2147483695" r:id="rId56"/>
    <p:sldLayoutId id="2147483696" r:id="rId57"/>
    <p:sldLayoutId id="2147483697" r:id="rId58"/>
    <p:sldLayoutId id="2147483698" r:id="rId59"/>
    <p:sldLayoutId id="2147483709" r:id="rId60"/>
    <p:sldLayoutId id="2147483710" r:id="rId6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5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tabLst/>
        <a:defRPr sz="1200" kern="120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None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00" indent="-171450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orient="horz" pos="4133" userDrawn="1">
          <p15:clr>
            <a:srgbClr val="F26B43"/>
          </p15:clr>
        </p15:guide>
        <p15:guide id="5" pos="189" userDrawn="1">
          <p15:clr>
            <a:srgbClr val="F26B43"/>
          </p15:clr>
        </p15:guide>
        <p15:guide id="6" pos="7491" userDrawn="1">
          <p15:clr>
            <a:srgbClr val="F26B43"/>
          </p15:clr>
        </p15:guide>
        <p15:guide id="7" orient="horz" pos="845" userDrawn="1">
          <p15:clr>
            <a:srgbClr val="F26B43"/>
          </p15:clr>
        </p15:guide>
        <p15:guide id="8" pos="3908" userDrawn="1">
          <p15:clr>
            <a:srgbClr val="F26B43"/>
          </p15:clr>
        </p15:guide>
        <p15:guide id="9" pos="3772" userDrawn="1">
          <p15:clr>
            <a:srgbClr val="F26B43"/>
          </p15:clr>
        </p15:guide>
        <p15:guide id="10" orient="horz" pos="187" userDrawn="1">
          <p15:clr>
            <a:srgbClr val="F26B43"/>
          </p15:clr>
        </p15:guide>
        <p15:guide id="11" pos="461" userDrawn="1">
          <p15:clr>
            <a:srgbClr val="F26B43"/>
          </p15:clr>
        </p15:guide>
        <p15:guide id="12" pos="2661" userDrawn="1">
          <p15:clr>
            <a:srgbClr val="F26B43"/>
          </p15:clr>
        </p15:guide>
        <p15:guide id="13" pos="5110" userDrawn="1">
          <p15:clr>
            <a:srgbClr val="F26B43"/>
          </p15:clr>
        </p15:guide>
        <p15:guide id="15" pos="8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chart" Target="../charts/chart6.xml"/><Relationship Id="rId18" Type="http://schemas.openxmlformats.org/officeDocument/2006/relationships/image" Target="../media/image19.png"/><Relationship Id="rId3" Type="http://schemas.openxmlformats.org/officeDocument/2006/relationships/chart" Target="../charts/chart1.xml"/><Relationship Id="rId21" Type="http://schemas.openxmlformats.org/officeDocument/2006/relationships/chart" Target="../charts/chart10.xml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17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3.png"/><Relationship Id="rId11" Type="http://schemas.openxmlformats.org/officeDocument/2006/relationships/chart" Target="../charts/chart5.xml"/><Relationship Id="rId5" Type="http://schemas.openxmlformats.org/officeDocument/2006/relationships/chart" Target="../charts/chart2.xml"/><Relationship Id="rId15" Type="http://schemas.openxmlformats.org/officeDocument/2006/relationships/chart" Target="../charts/chart7.xml"/><Relationship Id="rId10" Type="http://schemas.openxmlformats.org/officeDocument/2006/relationships/image" Target="../media/image15.png"/><Relationship Id="rId19" Type="http://schemas.openxmlformats.org/officeDocument/2006/relationships/chart" Target="../charts/chart9.xml"/><Relationship Id="rId4" Type="http://schemas.openxmlformats.org/officeDocument/2006/relationships/image" Target="../media/image12.png"/><Relationship Id="rId9" Type="http://schemas.openxmlformats.org/officeDocument/2006/relationships/chart" Target="../charts/chart4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fyISASs4x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psychology.org.au/for-members/publications/news/2022/australians-need-psychological-help-more-than-ever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chart" Target="../charts/chart11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10" Type="http://schemas.openxmlformats.org/officeDocument/2006/relationships/image" Target="../media/image37.svg"/><Relationship Id="rId4" Type="http://schemas.openxmlformats.org/officeDocument/2006/relationships/chart" Target="../charts/chart12.xml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C5C2-A862-3556-5400-5ADE482878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Mental Health Assist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E3E41-6905-949A-5705-11FBF79E84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Jane Hogan</a:t>
            </a:r>
          </a:p>
          <a:p>
            <a:pPr lvl="1"/>
            <a:r>
              <a:rPr lang="en-US" dirty="0"/>
              <a:t>11 October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90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A3DEA-FA19-A745-6EEC-B56218989F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A0051-DB7F-A66A-6B3A-99A3157E40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EF248-A4D0-8F92-464E-5B56F25F04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5A53A7-D5EB-49AB-ABB0-AAC4138F9FC6}" type="slidenum">
              <a:rPr lang="en-GB" smtClean="0"/>
              <a:pPr/>
              <a:t>10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731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65FC-D1EB-28DC-E49A-B34F80F32E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62144B-83F6-F21E-5B91-77D8B9102B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7F879-830C-F0EA-C27D-EBD5ED87FB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5A53A7-D5EB-49AB-ABB0-AAC4138F9FC6}" type="slidenum">
              <a:rPr lang="en-GB" smtClean="0"/>
              <a:pPr/>
              <a:t>11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419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59BCE-30E0-4585-8DF4-1B0F68D5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members told 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E56D0-6611-4CE6-BC9F-47D53806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AU" noProof="0" smtClean="0"/>
              <a:t>2</a:t>
            </a:fld>
            <a:endParaRPr lang="en-AU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40C8BE-BE08-421B-9B95-B174F8456E3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0856" y="955933"/>
            <a:ext cx="9915525" cy="38417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asked members to rate their interest across various health and wellbeing tools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7631F8-FEB4-4267-8912-1CD3A986FDA7}"/>
              </a:ext>
            </a:extLst>
          </p:cNvPr>
          <p:cNvSpPr txBox="1">
            <a:spLocks/>
          </p:cNvSpPr>
          <p:nvPr/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8A8CE4-A5FB-4E75-9A5A-7FF83E9702D4}"/>
              </a:ext>
            </a:extLst>
          </p:cNvPr>
          <p:cNvGrpSpPr/>
          <p:nvPr/>
        </p:nvGrpSpPr>
        <p:grpSpPr>
          <a:xfrm>
            <a:off x="3181965" y="2513255"/>
            <a:ext cx="964079" cy="3906852"/>
            <a:chOff x="359557" y="1164041"/>
            <a:chExt cx="964079" cy="455095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DD602B3-DDA0-431A-81E3-B59BBBB780C9}"/>
                </a:ext>
              </a:extLst>
            </p:cNvPr>
            <p:cNvCxnSpPr>
              <a:cxnSpLocks/>
            </p:cNvCxnSpPr>
            <p:nvPr/>
          </p:nvCxnSpPr>
          <p:spPr>
            <a:xfrm>
              <a:off x="362425" y="2616201"/>
              <a:ext cx="9000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6F413065-49CD-4F44-A787-6243ED6B3C6A}"/>
                </a:ext>
              </a:extLst>
            </p:cNvPr>
            <p:cNvGraphicFramePr/>
            <p:nvPr/>
          </p:nvGraphicFramePr>
          <p:xfrm>
            <a:off x="360000" y="2714625"/>
            <a:ext cx="900000" cy="3000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A1E84D6-9A98-4592-BF0E-434DB5DEC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600" y="1164041"/>
              <a:ext cx="537691" cy="684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6C171F-F92A-46F5-ADE9-45FBE65F29DA}"/>
                </a:ext>
              </a:extLst>
            </p:cNvPr>
            <p:cNvSpPr txBox="1"/>
            <p:nvPr/>
          </p:nvSpPr>
          <p:spPr>
            <a:xfrm>
              <a:off x="359557" y="2137629"/>
              <a:ext cx="964079" cy="394370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spAutoFit/>
            </a:bodyPr>
            <a:lstStyle/>
            <a:p>
              <a:pPr algn="ctr"/>
              <a:r>
                <a:rPr lang="en-AU" sz="1100" b="1" dirty="0"/>
                <a:t>Mental health </a:t>
              </a:r>
              <a:br>
                <a:rPr lang="en-AU" sz="1100" b="1" dirty="0"/>
              </a:br>
              <a:r>
                <a:rPr lang="en-AU" sz="1100" b="1" dirty="0"/>
                <a:t>tools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391C3A-67F8-4AD6-93F4-3D3C68BC58B7}"/>
              </a:ext>
            </a:extLst>
          </p:cNvPr>
          <p:cNvGrpSpPr/>
          <p:nvPr/>
        </p:nvGrpSpPr>
        <p:grpSpPr>
          <a:xfrm>
            <a:off x="7578390" y="2547816"/>
            <a:ext cx="910687" cy="3881362"/>
            <a:chOff x="1417294" y="1193731"/>
            <a:chExt cx="910687" cy="452126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30F614C-2199-489E-BBD6-530EE1FB251F}"/>
                </a:ext>
              </a:extLst>
            </p:cNvPr>
            <p:cNvCxnSpPr>
              <a:cxnSpLocks/>
            </p:cNvCxnSpPr>
            <p:nvPr/>
          </p:nvCxnSpPr>
          <p:spPr>
            <a:xfrm>
              <a:off x="1419719" y="2616201"/>
              <a:ext cx="9000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8D28CC73-0F37-4337-BC71-1C65105E3550}"/>
                </a:ext>
              </a:extLst>
            </p:cNvPr>
            <p:cNvGraphicFramePr/>
            <p:nvPr/>
          </p:nvGraphicFramePr>
          <p:xfrm>
            <a:off x="1417294" y="2714625"/>
            <a:ext cx="900000" cy="3000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38D5FA-7DFC-45C6-AB04-206972D1A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07882" y="1193731"/>
              <a:ext cx="612000" cy="6120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468472-624F-42CC-BB78-17D703DEDD2A}"/>
                </a:ext>
              </a:extLst>
            </p:cNvPr>
            <p:cNvSpPr txBox="1"/>
            <p:nvPr/>
          </p:nvSpPr>
          <p:spPr>
            <a:xfrm>
              <a:off x="1427981" y="1936370"/>
              <a:ext cx="900000" cy="591555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spAutoFit/>
            </a:bodyPr>
            <a:lstStyle/>
            <a:p>
              <a:pPr algn="ctr"/>
              <a:r>
                <a:rPr lang="en-AU" sz="1100" b="1" dirty="0"/>
                <a:t>Expert </a:t>
              </a:r>
              <a:br>
                <a:rPr lang="en-AU" sz="1100" b="1" dirty="0"/>
              </a:br>
              <a:r>
                <a:rPr lang="en-AU" sz="1100" b="1" dirty="0"/>
                <a:t>Medical </a:t>
              </a:r>
              <a:br>
                <a:rPr lang="en-AU" sz="1100" b="1" dirty="0"/>
              </a:br>
              <a:r>
                <a:rPr lang="en-AU" sz="1100" b="1" dirty="0"/>
                <a:t>Opinion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8941A9-5F1B-408A-B010-546B6E0DA582}"/>
              </a:ext>
            </a:extLst>
          </p:cNvPr>
          <p:cNvGrpSpPr/>
          <p:nvPr/>
        </p:nvGrpSpPr>
        <p:grpSpPr>
          <a:xfrm>
            <a:off x="9858628" y="2645710"/>
            <a:ext cx="910709" cy="3767655"/>
            <a:chOff x="2473648" y="1326187"/>
            <a:chExt cx="910709" cy="438881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C027758-D427-44C6-9FFF-4BEA706F08D5}"/>
                </a:ext>
              </a:extLst>
            </p:cNvPr>
            <p:cNvCxnSpPr>
              <a:cxnSpLocks/>
            </p:cNvCxnSpPr>
            <p:nvPr/>
          </p:nvCxnSpPr>
          <p:spPr>
            <a:xfrm>
              <a:off x="2477013" y="2616201"/>
              <a:ext cx="9000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9D8A0FF-B4CE-4C0A-84C2-C4167B6D0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74588" y="1326187"/>
              <a:ext cx="576000" cy="576000"/>
            </a:xfrm>
            <a:prstGeom prst="rect">
              <a:avLst/>
            </a:prstGeom>
          </p:spPr>
        </p:pic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73F5FD30-123E-4A63-A97B-CE2C4416AEC3}"/>
                </a:ext>
              </a:extLst>
            </p:cNvPr>
            <p:cNvGraphicFramePr/>
            <p:nvPr/>
          </p:nvGraphicFramePr>
          <p:xfrm>
            <a:off x="2473648" y="2714625"/>
            <a:ext cx="900000" cy="3000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07329E-E25D-48E0-A418-BAB6144952A9}"/>
                </a:ext>
              </a:extLst>
            </p:cNvPr>
            <p:cNvSpPr txBox="1"/>
            <p:nvPr/>
          </p:nvSpPr>
          <p:spPr>
            <a:xfrm>
              <a:off x="2484357" y="1936371"/>
              <a:ext cx="900000" cy="591555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spAutoFit/>
            </a:bodyPr>
            <a:lstStyle/>
            <a:p>
              <a:pPr algn="ctr"/>
              <a:r>
                <a:rPr lang="en-AU" sz="1100" b="1" dirty="0"/>
                <a:t>Surgical </a:t>
              </a:r>
              <a:br>
                <a:rPr lang="en-AU" sz="1100" b="1" dirty="0"/>
              </a:br>
              <a:r>
                <a:rPr lang="en-AU" sz="1100" b="1" dirty="0"/>
                <a:t>Decision Support</a:t>
              </a:r>
              <a:endParaRPr lang="en-AU" sz="9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38508D-F6D3-4AF9-9B1F-8A1E59A19BEE}"/>
              </a:ext>
            </a:extLst>
          </p:cNvPr>
          <p:cNvGrpSpPr/>
          <p:nvPr/>
        </p:nvGrpSpPr>
        <p:grpSpPr>
          <a:xfrm>
            <a:off x="8640455" y="2623444"/>
            <a:ext cx="927586" cy="3819337"/>
            <a:chOff x="3506721" y="1366318"/>
            <a:chExt cx="927586" cy="434868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7A7F3A-38F1-4F50-9383-B69C6E937D13}"/>
                </a:ext>
              </a:extLst>
            </p:cNvPr>
            <p:cNvCxnSpPr>
              <a:cxnSpLocks/>
            </p:cNvCxnSpPr>
            <p:nvPr/>
          </p:nvCxnSpPr>
          <p:spPr>
            <a:xfrm>
              <a:off x="3534307" y="2616201"/>
              <a:ext cx="9000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462177C3-B576-4EE4-A592-1C85D27DEB8C}"/>
                </a:ext>
              </a:extLst>
            </p:cNvPr>
            <p:cNvGraphicFramePr/>
            <p:nvPr/>
          </p:nvGraphicFramePr>
          <p:xfrm>
            <a:off x="3531882" y="2714625"/>
            <a:ext cx="900000" cy="3000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1D132AC-A4FE-4659-B430-D5897C865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22836" y="1366318"/>
              <a:ext cx="678041" cy="5040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B6F6B92-47E3-4BB4-8567-CC8051ACEC9C}"/>
                </a:ext>
              </a:extLst>
            </p:cNvPr>
            <p:cNvSpPr txBox="1"/>
            <p:nvPr/>
          </p:nvSpPr>
          <p:spPr>
            <a:xfrm>
              <a:off x="3506721" y="2335187"/>
              <a:ext cx="925162" cy="192738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spAutoFit/>
            </a:bodyPr>
            <a:lstStyle/>
            <a:p>
              <a:pPr algn="ctr"/>
              <a:r>
                <a:rPr lang="en-AU" sz="1100" b="1" dirty="0"/>
                <a:t>GP Online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3EF818-8B56-45AE-A064-A7850301059E}"/>
              </a:ext>
            </a:extLst>
          </p:cNvPr>
          <p:cNvGrpSpPr/>
          <p:nvPr/>
        </p:nvGrpSpPr>
        <p:grpSpPr>
          <a:xfrm>
            <a:off x="4331434" y="2623444"/>
            <a:ext cx="906792" cy="3798558"/>
            <a:chOff x="4584809" y="1290187"/>
            <a:chExt cx="906792" cy="4424813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3A4CC56-BAFE-4F41-87B4-6B3A07D6ECAA}"/>
                </a:ext>
              </a:extLst>
            </p:cNvPr>
            <p:cNvCxnSpPr>
              <a:cxnSpLocks/>
            </p:cNvCxnSpPr>
            <p:nvPr/>
          </p:nvCxnSpPr>
          <p:spPr>
            <a:xfrm>
              <a:off x="4591601" y="2616201"/>
              <a:ext cx="9000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" name="Chart 30">
              <a:extLst>
                <a:ext uri="{FF2B5EF4-FFF2-40B4-BE49-F238E27FC236}">
                  <a16:creationId xmlns:a16="http://schemas.microsoft.com/office/drawing/2014/main" id="{02F95674-103B-4BB3-B6B7-9F3A6C0334BE}"/>
                </a:ext>
              </a:extLst>
            </p:cNvPr>
            <p:cNvGraphicFramePr/>
            <p:nvPr/>
          </p:nvGraphicFramePr>
          <p:xfrm>
            <a:off x="4589176" y="2714625"/>
            <a:ext cx="900000" cy="3000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EAEC1CD-46C6-44B7-BC01-E57C54B97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47577" y="1290187"/>
              <a:ext cx="576001" cy="6120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C5745E0-4F89-4405-84E4-78DE8D636EB1}"/>
                </a:ext>
              </a:extLst>
            </p:cNvPr>
            <p:cNvSpPr txBox="1"/>
            <p:nvPr/>
          </p:nvSpPr>
          <p:spPr>
            <a:xfrm>
              <a:off x="4584809" y="2123218"/>
              <a:ext cx="900000" cy="394370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spAutoFit/>
            </a:bodyPr>
            <a:lstStyle/>
            <a:p>
              <a:pPr algn="ctr"/>
              <a:r>
                <a:rPr lang="en-AU" sz="1100" b="1" dirty="0"/>
                <a:t>Nutrition Consult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F882368-C920-4288-BAFD-5BCC92A0389F}"/>
              </a:ext>
            </a:extLst>
          </p:cNvPr>
          <p:cNvGrpSpPr/>
          <p:nvPr/>
        </p:nvGrpSpPr>
        <p:grpSpPr>
          <a:xfrm>
            <a:off x="6486564" y="2645710"/>
            <a:ext cx="907015" cy="3767418"/>
            <a:chOff x="5646470" y="1326462"/>
            <a:chExt cx="907015" cy="4388538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956F2C-964B-4BCE-96D3-2B1F9C183FAF}"/>
                </a:ext>
              </a:extLst>
            </p:cNvPr>
            <p:cNvCxnSpPr>
              <a:cxnSpLocks/>
            </p:cNvCxnSpPr>
            <p:nvPr/>
          </p:nvCxnSpPr>
          <p:spPr>
            <a:xfrm>
              <a:off x="5648895" y="2616201"/>
              <a:ext cx="9000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Chart 35">
              <a:extLst>
                <a:ext uri="{FF2B5EF4-FFF2-40B4-BE49-F238E27FC236}">
                  <a16:creationId xmlns:a16="http://schemas.microsoft.com/office/drawing/2014/main" id="{14F1A5E9-2C85-4DDD-B99C-5C7CDAB4B51E}"/>
                </a:ext>
              </a:extLst>
            </p:cNvPr>
            <p:cNvGraphicFramePr/>
            <p:nvPr/>
          </p:nvGraphicFramePr>
          <p:xfrm>
            <a:off x="5646470" y="2714625"/>
            <a:ext cx="900000" cy="3000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5683299-BABF-4DE6-BFE1-4C6E1CCBF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63783" y="1326462"/>
              <a:ext cx="619508" cy="5400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24C45B-DFCB-4501-A99B-8F58BA203288}"/>
                </a:ext>
              </a:extLst>
            </p:cNvPr>
            <p:cNvSpPr txBox="1"/>
            <p:nvPr/>
          </p:nvSpPr>
          <p:spPr>
            <a:xfrm>
              <a:off x="5653485" y="2133556"/>
              <a:ext cx="900000" cy="394370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spAutoFit/>
            </a:bodyPr>
            <a:lstStyle/>
            <a:p>
              <a:pPr algn="ctr"/>
              <a:r>
                <a:rPr lang="en-AU" sz="1100" b="1" dirty="0"/>
                <a:t>Fitness Consult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AA7D798-1552-4F59-BF8A-EBECDC005A8E}"/>
              </a:ext>
            </a:extLst>
          </p:cNvPr>
          <p:cNvGrpSpPr/>
          <p:nvPr/>
        </p:nvGrpSpPr>
        <p:grpSpPr>
          <a:xfrm>
            <a:off x="2019805" y="2591867"/>
            <a:ext cx="958128" cy="3843166"/>
            <a:chOff x="6703764" y="1261913"/>
            <a:chExt cx="902425" cy="445308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7B70EE6-64D0-4C1D-A4B6-8E75662DCD42}"/>
                </a:ext>
              </a:extLst>
            </p:cNvPr>
            <p:cNvCxnSpPr>
              <a:cxnSpLocks/>
            </p:cNvCxnSpPr>
            <p:nvPr/>
          </p:nvCxnSpPr>
          <p:spPr>
            <a:xfrm>
              <a:off x="6706189" y="2616201"/>
              <a:ext cx="9000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Chart 40">
              <a:extLst>
                <a:ext uri="{FF2B5EF4-FFF2-40B4-BE49-F238E27FC236}">
                  <a16:creationId xmlns:a16="http://schemas.microsoft.com/office/drawing/2014/main" id="{61859B3C-BA1C-4A25-A9FF-AF74E22D1D3E}"/>
                </a:ext>
              </a:extLst>
            </p:cNvPr>
            <p:cNvGraphicFramePr/>
            <p:nvPr/>
          </p:nvGraphicFramePr>
          <p:xfrm>
            <a:off x="6703764" y="2714625"/>
            <a:ext cx="900000" cy="3000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220238B-6847-4AB0-907F-3B4E633B6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65545" y="1261913"/>
              <a:ext cx="612000" cy="6120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0DCEFD-1596-4FB6-8E6B-884DE8BB9453}"/>
                </a:ext>
              </a:extLst>
            </p:cNvPr>
            <p:cNvSpPr txBox="1"/>
            <p:nvPr/>
          </p:nvSpPr>
          <p:spPr>
            <a:xfrm>
              <a:off x="6703764" y="2135837"/>
              <a:ext cx="882527" cy="392283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spAutoFit/>
            </a:bodyPr>
            <a:lstStyle/>
            <a:p>
              <a:pPr algn="ctr"/>
              <a:r>
                <a:rPr lang="en-AU" sz="1100" b="1" dirty="0"/>
                <a:t>Mental Health </a:t>
              </a:r>
              <a:br>
                <a:rPr lang="en-AU" sz="1100" b="1" dirty="0"/>
              </a:br>
              <a:r>
                <a:rPr lang="en-AU" sz="1100" b="1" dirty="0"/>
                <a:t>Assist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40118FF-2A1A-4A41-8014-4E94AF606861}"/>
              </a:ext>
            </a:extLst>
          </p:cNvPr>
          <p:cNvGrpSpPr/>
          <p:nvPr/>
        </p:nvGrpSpPr>
        <p:grpSpPr>
          <a:xfrm>
            <a:off x="869420" y="2574796"/>
            <a:ext cx="904945" cy="3829464"/>
            <a:chOff x="8817668" y="1254187"/>
            <a:chExt cx="904945" cy="4460813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71A8D8D-D7D6-4BAC-9137-4EAC2B8D02C1}"/>
                </a:ext>
              </a:extLst>
            </p:cNvPr>
            <p:cNvCxnSpPr>
              <a:cxnSpLocks/>
            </p:cNvCxnSpPr>
            <p:nvPr/>
          </p:nvCxnSpPr>
          <p:spPr>
            <a:xfrm>
              <a:off x="8820777" y="2616201"/>
              <a:ext cx="9000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1" name="Chart 50">
              <a:extLst>
                <a:ext uri="{FF2B5EF4-FFF2-40B4-BE49-F238E27FC236}">
                  <a16:creationId xmlns:a16="http://schemas.microsoft.com/office/drawing/2014/main" id="{68815810-FD7D-4039-A31B-EDCC716AE4D2}"/>
                </a:ext>
              </a:extLst>
            </p:cNvPr>
            <p:cNvGraphicFramePr/>
            <p:nvPr/>
          </p:nvGraphicFramePr>
          <p:xfrm>
            <a:off x="8818352" y="2714625"/>
            <a:ext cx="900000" cy="3000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3DED905-B6C0-403F-913D-25CC79743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817668" y="1254187"/>
              <a:ext cx="620276" cy="6480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EB0E3C7-1277-4C54-9311-AE39FB7F1CEB}"/>
                </a:ext>
              </a:extLst>
            </p:cNvPr>
            <p:cNvSpPr txBox="1"/>
            <p:nvPr/>
          </p:nvSpPr>
          <p:spPr>
            <a:xfrm>
              <a:off x="8822613" y="1936370"/>
              <a:ext cx="900000" cy="591555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spAutoFit/>
            </a:bodyPr>
            <a:lstStyle/>
            <a:p>
              <a:pPr algn="ctr"/>
              <a:r>
                <a:rPr lang="en-AU" sz="1100" b="1" dirty="0"/>
                <a:t>Fin. Reward for Prev. Health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BAFBF71-3D76-423B-8582-3B7B2AECDF3A}"/>
              </a:ext>
            </a:extLst>
          </p:cNvPr>
          <p:cNvGrpSpPr/>
          <p:nvPr/>
        </p:nvGrpSpPr>
        <p:grpSpPr>
          <a:xfrm>
            <a:off x="10919437" y="2584373"/>
            <a:ext cx="903343" cy="3829464"/>
            <a:chOff x="9875646" y="1254187"/>
            <a:chExt cx="903343" cy="4460813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F99DD45-F6EE-4A14-8A4E-0C5688EC96E1}"/>
                </a:ext>
              </a:extLst>
            </p:cNvPr>
            <p:cNvCxnSpPr>
              <a:cxnSpLocks/>
            </p:cNvCxnSpPr>
            <p:nvPr/>
          </p:nvCxnSpPr>
          <p:spPr>
            <a:xfrm>
              <a:off x="9878071" y="2616201"/>
              <a:ext cx="9000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6" name="Chart 55">
              <a:extLst>
                <a:ext uri="{FF2B5EF4-FFF2-40B4-BE49-F238E27FC236}">
                  <a16:creationId xmlns:a16="http://schemas.microsoft.com/office/drawing/2014/main" id="{B986C7CD-EC11-49C6-A52F-0EA419EF19E1}"/>
                </a:ext>
              </a:extLst>
            </p:cNvPr>
            <p:cNvGraphicFramePr/>
            <p:nvPr/>
          </p:nvGraphicFramePr>
          <p:xfrm>
            <a:off x="9875646" y="2714625"/>
            <a:ext cx="900000" cy="3000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A3A4126-9E76-4A42-947A-BBFF0629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958684" y="1254187"/>
              <a:ext cx="648000" cy="64800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82746A4-71E2-45E8-AA29-7124ED91A50D}"/>
                </a:ext>
              </a:extLst>
            </p:cNvPr>
            <p:cNvSpPr txBox="1"/>
            <p:nvPr/>
          </p:nvSpPr>
          <p:spPr>
            <a:xfrm>
              <a:off x="9878989" y="2133555"/>
              <a:ext cx="900000" cy="394370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spAutoFit/>
            </a:bodyPr>
            <a:lstStyle/>
            <a:p>
              <a:pPr algn="ctr"/>
              <a:r>
                <a:rPr lang="en-AU" sz="1100" b="1" dirty="0"/>
                <a:t>Health</a:t>
              </a:r>
              <a:br>
                <a:rPr lang="en-AU" sz="1100" b="1" dirty="0"/>
              </a:br>
              <a:r>
                <a:rPr lang="en-AU" sz="1100" b="1" dirty="0"/>
                <a:t>Content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47A5A59-F2D5-48CA-AAB7-EAA3ED6788F1}"/>
              </a:ext>
            </a:extLst>
          </p:cNvPr>
          <p:cNvGrpSpPr/>
          <p:nvPr/>
        </p:nvGrpSpPr>
        <p:grpSpPr>
          <a:xfrm>
            <a:off x="5382811" y="2685089"/>
            <a:ext cx="914352" cy="3728039"/>
            <a:chOff x="10921011" y="1372333"/>
            <a:chExt cx="914352" cy="434266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4CFADB2-367B-46C9-9FA7-496DD961FE5B}"/>
                </a:ext>
              </a:extLst>
            </p:cNvPr>
            <p:cNvCxnSpPr>
              <a:cxnSpLocks/>
            </p:cNvCxnSpPr>
            <p:nvPr/>
          </p:nvCxnSpPr>
          <p:spPr>
            <a:xfrm>
              <a:off x="10935363" y="2616201"/>
              <a:ext cx="9000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1" name="Chart 60">
              <a:extLst>
                <a:ext uri="{FF2B5EF4-FFF2-40B4-BE49-F238E27FC236}">
                  <a16:creationId xmlns:a16="http://schemas.microsoft.com/office/drawing/2014/main" id="{683E0F89-FE87-4271-A45F-0F2831BEB13D}"/>
                </a:ext>
              </a:extLst>
            </p:cNvPr>
            <p:cNvGraphicFramePr/>
            <p:nvPr/>
          </p:nvGraphicFramePr>
          <p:xfrm>
            <a:off x="10932938" y="2714625"/>
            <a:ext cx="900000" cy="3000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A27D846-F87A-43AB-B70F-2D875BFED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049496" y="1372333"/>
              <a:ext cx="651487" cy="54000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39465CC-389B-4281-9C53-A96308B55AF0}"/>
                </a:ext>
              </a:extLst>
            </p:cNvPr>
            <p:cNvSpPr txBox="1"/>
            <p:nvPr/>
          </p:nvSpPr>
          <p:spPr>
            <a:xfrm>
              <a:off x="10921011" y="2153644"/>
              <a:ext cx="900000" cy="394370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spAutoFit/>
            </a:bodyPr>
            <a:lstStyle/>
            <a:p>
              <a:pPr algn="ctr"/>
              <a:r>
                <a:rPr lang="en-AU" sz="1100" b="1" dirty="0"/>
                <a:t>Wellbeing Webinars</a:t>
              </a:r>
            </a:p>
          </p:txBody>
        </p:sp>
      </p:grpSp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151156A1-ABD8-45F7-BA50-EE5D06978880}"/>
              </a:ext>
            </a:extLst>
          </p:cNvPr>
          <p:cNvGraphicFramePr>
            <a:graphicFrameLocks noGrp="1"/>
          </p:cNvGraphicFramePr>
          <p:nvPr/>
        </p:nvGraphicFramePr>
        <p:xfrm>
          <a:off x="887830" y="6283686"/>
          <a:ext cx="6636960" cy="180000"/>
        </p:xfrm>
        <a:graphic>
          <a:graphicData uri="http://schemas.openxmlformats.org/drawingml/2006/table">
            <a:tbl>
              <a:tblPr firstRow="1" bandRow="1"/>
              <a:tblGrid>
                <a:gridCol w="180000">
                  <a:extLst>
                    <a:ext uri="{9D8B030D-6E8A-4147-A177-3AD203B41FA5}">
                      <a16:colId xmlns:a16="http://schemas.microsoft.com/office/drawing/2014/main" val="384423124"/>
                    </a:ext>
                  </a:extLst>
                </a:gridCol>
                <a:gridCol w="1147392">
                  <a:extLst>
                    <a:ext uri="{9D8B030D-6E8A-4147-A177-3AD203B41FA5}">
                      <a16:colId xmlns:a16="http://schemas.microsoft.com/office/drawing/2014/main" val="52164670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040821403"/>
                    </a:ext>
                  </a:extLst>
                </a:gridCol>
                <a:gridCol w="1147392">
                  <a:extLst>
                    <a:ext uri="{9D8B030D-6E8A-4147-A177-3AD203B41FA5}">
                      <a16:colId xmlns:a16="http://schemas.microsoft.com/office/drawing/2014/main" val="264423791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52101148"/>
                    </a:ext>
                  </a:extLst>
                </a:gridCol>
                <a:gridCol w="1147392">
                  <a:extLst>
                    <a:ext uri="{9D8B030D-6E8A-4147-A177-3AD203B41FA5}">
                      <a16:colId xmlns:a16="http://schemas.microsoft.com/office/drawing/2014/main" val="135373279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159692758"/>
                    </a:ext>
                  </a:extLst>
                </a:gridCol>
                <a:gridCol w="1147392">
                  <a:extLst>
                    <a:ext uri="{9D8B030D-6E8A-4147-A177-3AD203B41FA5}">
                      <a16:colId xmlns:a16="http://schemas.microsoft.com/office/drawing/2014/main" val="247277481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580830526"/>
                    </a:ext>
                  </a:extLst>
                </a:gridCol>
                <a:gridCol w="1147392">
                  <a:extLst>
                    <a:ext uri="{9D8B030D-6E8A-4147-A177-3AD203B41FA5}">
                      <a16:colId xmlns:a16="http://schemas.microsoft.com/office/drawing/2014/main" val="4109443696"/>
                    </a:ext>
                  </a:extLst>
                </a:gridCol>
              </a:tblGrid>
              <a:tr h="18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AU" sz="700" b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700" b="0" dirty="0">
                          <a:solidFill>
                            <a:schemeClr val="tx1"/>
                          </a:solidFill>
                        </a:rPr>
                        <a:t>Rated 9-10</a:t>
                      </a:r>
                    </a:p>
                  </a:txBody>
                  <a:tcPr marL="36000" marR="36000" marT="36000" marB="3600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AU" sz="700" b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E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700" b="0">
                          <a:solidFill>
                            <a:schemeClr val="tx1"/>
                          </a:solidFill>
                        </a:rPr>
                        <a:t>Rated 7-8</a:t>
                      </a:r>
                    </a:p>
                  </a:txBody>
                  <a:tcPr marL="36000" marR="36000" marT="36000" marB="3600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AU" sz="700" b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B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700" b="0" dirty="0">
                          <a:solidFill>
                            <a:schemeClr val="tx1"/>
                          </a:solidFill>
                        </a:rPr>
                        <a:t>Rated 5-6</a:t>
                      </a:r>
                    </a:p>
                  </a:txBody>
                  <a:tcPr marL="36000" marR="36000" marT="36000" marB="3600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AU" sz="700" b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700" b="0" dirty="0">
                          <a:solidFill>
                            <a:schemeClr val="tx1"/>
                          </a:solidFill>
                        </a:rPr>
                        <a:t>Rated 3-4</a:t>
                      </a:r>
                    </a:p>
                  </a:txBody>
                  <a:tcPr marL="36000" marR="36000" marT="36000" marB="3600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AU" sz="700" b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002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AU" sz="700" b="0" dirty="0">
                          <a:solidFill>
                            <a:schemeClr val="tx1"/>
                          </a:solidFill>
                        </a:rPr>
                        <a:t>Rated 1-2</a:t>
                      </a:r>
                    </a:p>
                  </a:txBody>
                  <a:tcPr marL="36000" marR="36000" marT="36000" marB="3600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832922"/>
                  </a:ext>
                </a:extLst>
              </a:tr>
            </a:tbl>
          </a:graphicData>
        </a:graphic>
      </p:graphicFrame>
      <p:sp>
        <p:nvSpPr>
          <p:cNvPr id="116" name="Callout: Down Arrow 115">
            <a:extLst>
              <a:ext uri="{FF2B5EF4-FFF2-40B4-BE49-F238E27FC236}">
                <a16:creationId xmlns:a16="http://schemas.microsoft.com/office/drawing/2014/main" id="{D3B1887A-6701-437B-8F00-8C7FE6669219}"/>
              </a:ext>
            </a:extLst>
          </p:cNvPr>
          <p:cNvSpPr/>
          <p:nvPr/>
        </p:nvSpPr>
        <p:spPr>
          <a:xfrm>
            <a:off x="469783" y="1446875"/>
            <a:ext cx="1707090" cy="1126011"/>
          </a:xfrm>
          <a:prstGeom prst="downArrowCallou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100" noProof="0" dirty="0">
                <a:solidFill>
                  <a:schemeClr val="bg1"/>
                </a:solidFill>
              </a:rPr>
              <a:t>Strong interest in financial benefit</a:t>
            </a:r>
            <a:endParaRPr lang="en-US" sz="1100" noProof="0" dirty="0">
              <a:solidFill>
                <a:schemeClr val="accent6"/>
              </a:solidFill>
            </a:endParaRPr>
          </a:p>
        </p:txBody>
      </p:sp>
      <p:sp>
        <p:nvSpPr>
          <p:cNvPr id="117" name="Callout: Down Arrow 116">
            <a:extLst>
              <a:ext uri="{FF2B5EF4-FFF2-40B4-BE49-F238E27FC236}">
                <a16:creationId xmlns:a16="http://schemas.microsoft.com/office/drawing/2014/main" id="{93F24FCF-CD4C-4241-9212-6C624202BD07}"/>
              </a:ext>
            </a:extLst>
          </p:cNvPr>
          <p:cNvSpPr/>
          <p:nvPr/>
        </p:nvSpPr>
        <p:spPr>
          <a:xfrm>
            <a:off x="2459121" y="1446876"/>
            <a:ext cx="1636802" cy="1144991"/>
          </a:xfrm>
          <a:prstGeom prst="downArrowCallou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</a:rPr>
              <a:t>High interest</a:t>
            </a:r>
            <a:r>
              <a:rPr lang="en-US" sz="1100" noProof="0" dirty="0">
                <a:solidFill>
                  <a:schemeClr val="bg1"/>
                </a:solidFill>
              </a:rPr>
              <a:t> in mental health services and tools</a:t>
            </a:r>
          </a:p>
        </p:txBody>
      </p:sp>
      <p:sp>
        <p:nvSpPr>
          <p:cNvPr id="118" name="Callout: Down Arrow 117">
            <a:extLst>
              <a:ext uri="{FF2B5EF4-FFF2-40B4-BE49-F238E27FC236}">
                <a16:creationId xmlns:a16="http://schemas.microsoft.com/office/drawing/2014/main" id="{56EF2CA3-2560-491D-9CB9-CD77C43B9642}"/>
              </a:ext>
            </a:extLst>
          </p:cNvPr>
          <p:cNvSpPr/>
          <p:nvPr/>
        </p:nvSpPr>
        <p:spPr>
          <a:xfrm>
            <a:off x="4335801" y="1446875"/>
            <a:ext cx="4144098" cy="1153721"/>
          </a:xfrm>
          <a:prstGeom prst="downArrowCallou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</a:rPr>
              <a:t>Moderate interest in Nutrition, Fitness, Wellbeing Webinars and Expert Medical Opinion</a:t>
            </a:r>
            <a:endParaRPr lang="en-US" sz="1100" noProof="0" dirty="0" err="1">
              <a:solidFill>
                <a:schemeClr val="bg1"/>
              </a:solidFill>
            </a:endParaRPr>
          </a:p>
        </p:txBody>
      </p:sp>
      <p:sp>
        <p:nvSpPr>
          <p:cNvPr id="119" name="Callout: Down Arrow 118">
            <a:extLst>
              <a:ext uri="{FF2B5EF4-FFF2-40B4-BE49-F238E27FC236}">
                <a16:creationId xmlns:a16="http://schemas.microsoft.com/office/drawing/2014/main" id="{559DA6C4-86E6-4671-B8B7-475039151547}"/>
              </a:ext>
            </a:extLst>
          </p:cNvPr>
          <p:cNvSpPr/>
          <p:nvPr/>
        </p:nvSpPr>
        <p:spPr>
          <a:xfrm>
            <a:off x="8665616" y="1446877"/>
            <a:ext cx="2983458" cy="1069800"/>
          </a:xfrm>
          <a:prstGeom prst="downArrowCallou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100" dirty="0"/>
              <a:t>There was least interest in GP Online, Surgical Decision Support and Medical Health Content</a:t>
            </a:r>
            <a:endParaRPr lang="en-US" sz="1100" noProof="0" dirty="0" err="1"/>
          </a:p>
        </p:txBody>
      </p:sp>
    </p:spTree>
    <p:extLst>
      <p:ext uri="{BB962C8B-B14F-4D97-AF65-F5344CB8AC3E}">
        <p14:creationId xmlns:p14="http://schemas.microsoft.com/office/powerpoint/2010/main" val="359884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19158C-0F6E-805E-06DD-0E5A8C47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Value beyond claims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238564-829C-8D3F-D266-556869150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>
              <a:spcAft>
                <a:spcPts val="600"/>
              </a:spcAft>
            </a:pPr>
            <a:fld id="{24C8C45C-947F-4981-8B3F-4F32E973C901}" type="slidenum">
              <a:rPr lang="en-US" sz="1200" noProof="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 noProof="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6FC3B1-1105-DD12-2851-5110083ED8C9}"/>
              </a:ext>
            </a:extLst>
          </p:cNvPr>
          <p:cNvSpPr txBox="1"/>
          <p:nvPr/>
        </p:nvSpPr>
        <p:spPr>
          <a:xfrm>
            <a:off x="607416" y="505191"/>
            <a:ext cx="927463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Mental</a:t>
            </a:r>
            <a:r>
              <a:rPr lang="en-US" sz="3000" b="1" dirty="0">
                <a:solidFill>
                  <a:schemeClr val="tx2"/>
                </a:solidFill>
                <a:latin typeface="+mj-lt"/>
                <a:ea typeface="+mj-ea"/>
                <a:cs typeface="Poppins" panose="00000500000000000000" pitchFamily="2" charset="0"/>
              </a:rPr>
              <a:t> Health Assist </a:t>
            </a: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Poppins" panose="00000500000000000000" pitchFamily="2" charset="0"/>
              </a:rPr>
              <a:t>is changing our members lives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6CA4F-F67F-F04C-9325-2ACFBD2653C7}"/>
              </a:ext>
            </a:extLst>
          </p:cNvPr>
          <p:cNvSpPr txBox="1"/>
          <p:nvPr/>
        </p:nvSpPr>
        <p:spPr>
          <a:xfrm>
            <a:off x="2430286" y="5733657"/>
            <a:ext cx="6369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https://youtu.be/GfyISASs4xE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6AB5A7-78C7-A361-95C4-82285E1E8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565" y="1585912"/>
            <a:ext cx="6992648" cy="399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33375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0B662FF7-4E6F-9140-981C-647D0108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the Mental Health Cycle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5A0FA-5232-49B7-8F29-2D901ED467C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556352" y="5839875"/>
            <a:ext cx="2463800" cy="758227"/>
          </a:xfrm>
        </p:spPr>
        <p:txBody>
          <a:bodyPr/>
          <a:lstStyle/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7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National Study of Mental Health (ABS)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7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Black Dog Institute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700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https://psychology.org.au/for-members/publications/news/2022/australians-need-psychological-help-more-than-ever</a:t>
            </a:r>
            <a:r>
              <a:rPr lang="en-US" sz="7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and RACGP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700" dirty="0">
                <a:solidFill>
                  <a:schemeClr val="tx1"/>
                </a:solidFill>
                <a:latin typeface="Roboto" panose="02000000000000000000" pitchFamily="2" charset="0"/>
              </a:rPr>
              <a:t>Teladoc Health Outcomes Report April 2022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EACF5C8C-1EF0-634E-8830-F39958072330}"/>
              </a:ext>
            </a:extLst>
          </p:cNvPr>
          <p:cNvSpPr txBox="1">
            <a:spLocks/>
          </p:cNvSpPr>
          <p:nvPr/>
        </p:nvSpPr>
        <p:spPr>
          <a:xfrm>
            <a:off x="78533" y="886968"/>
            <a:ext cx="11456987" cy="307777"/>
          </a:xfrm>
          <a:prstGeom prst="rect">
            <a:avLst/>
          </a:prstGeom>
        </p:spPr>
        <p:txBody>
          <a:bodyPr/>
          <a:lstStyle>
            <a:lvl1pPr marL="230188" indent="-230188" algn="l" defTabSz="612231" rtl="0" eaLnBrk="1" latinLnBrk="0" hangingPunct="1">
              <a:spcBef>
                <a:spcPts val="1200"/>
              </a:spcBef>
              <a:buClr>
                <a:schemeClr val="tx1"/>
              </a:buClr>
              <a:buSzPct val="100000"/>
              <a:buFont typeface="Arial"/>
              <a:buChar char="•"/>
              <a:defRPr sz="2000" kern="1200">
                <a:gradFill>
                  <a:gsLst>
                    <a:gs pos="24519">
                      <a:schemeClr val="tx1"/>
                    </a:gs>
                    <a:gs pos="52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Arial" panose="020B0604020202020204" pitchFamily="34" charset="0"/>
              </a:defRPr>
            </a:lvl1pPr>
            <a:lvl2pPr marL="461963" indent="-231775" algn="l" defTabSz="612231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Courier New" panose="02070309020205020404" pitchFamily="49" charset="0"/>
              <a:buChar char="o"/>
              <a:defRPr sz="1800" kern="1200">
                <a:gradFill>
                  <a:gsLst>
                    <a:gs pos="24519">
                      <a:schemeClr val="tx1"/>
                    </a:gs>
                    <a:gs pos="52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Arial" panose="020B0604020202020204" pitchFamily="34" charset="0"/>
              </a:defRPr>
            </a:lvl2pPr>
            <a:lvl3pPr marL="1530575" indent="-306115" algn="l" defTabSz="612231" rtl="0" eaLnBrk="1" latinLnBrk="0" hangingPunct="1">
              <a:spcBef>
                <a:spcPts val="0"/>
              </a:spcBef>
              <a:buFont typeface="Arial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42806" indent="-306115" algn="l" defTabSz="612231" rtl="0" eaLnBrk="1" latinLnBrk="0" hangingPunct="1">
              <a:spcBef>
                <a:spcPts val="0"/>
              </a:spcBef>
              <a:buFont typeface="Arial"/>
              <a:buChar char="–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5036" indent="-306115" algn="l" defTabSz="612231" rtl="0" eaLnBrk="1" latinLnBrk="0" hangingPunct="1">
              <a:spcBef>
                <a:spcPts val="0"/>
              </a:spcBef>
              <a:buFont typeface="Arial"/>
              <a:buChar char="»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67266" indent="-306115" algn="l" defTabSz="612231" rtl="0" eaLnBrk="1" latinLnBrk="0" hangingPunct="1">
              <a:spcBef>
                <a:spcPct val="20000"/>
              </a:spcBef>
              <a:buFont typeface="Arial"/>
              <a:buChar char="•"/>
              <a:defRPr sz="26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79497" indent="-306115" algn="l" defTabSz="612231" rtl="0" eaLnBrk="1" latinLnBrk="0" hangingPunct="1">
              <a:spcBef>
                <a:spcPct val="20000"/>
              </a:spcBef>
              <a:buFont typeface="Arial"/>
              <a:buChar char="•"/>
              <a:defRPr sz="26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1728" indent="-306115" algn="l" defTabSz="612231" rtl="0" eaLnBrk="1" latinLnBrk="0" hangingPunct="1">
              <a:spcBef>
                <a:spcPct val="20000"/>
              </a:spcBef>
              <a:buFont typeface="Arial"/>
              <a:buChar char="•"/>
              <a:defRPr sz="26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3958" indent="-306115" algn="l" defTabSz="612231" rtl="0" eaLnBrk="1" latinLnBrk="0" hangingPunct="1">
              <a:spcBef>
                <a:spcPct val="20000"/>
              </a:spcBef>
              <a:buFont typeface="Arial"/>
              <a:buChar char="•"/>
              <a:defRPr sz="26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0" algn="l" defTabSz="61223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B82885"/>
              </a:solidFill>
              <a:effectLst/>
              <a:uLnTx/>
              <a:uFillTx/>
              <a:latin typeface="Segoe U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8C6FE3A-C90F-7716-34C0-EC1315D72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2067978"/>
              </p:ext>
            </p:extLst>
          </p:nvPr>
        </p:nvGraphicFramePr>
        <p:xfrm>
          <a:off x="2032000" y="1194745"/>
          <a:ext cx="8008983" cy="5292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2FA3256-9218-37CE-01C2-A7AD2E3E2E27}"/>
              </a:ext>
            </a:extLst>
          </p:cNvPr>
          <p:cNvSpPr txBox="1"/>
          <p:nvPr/>
        </p:nvSpPr>
        <p:spPr>
          <a:xfrm>
            <a:off x="9047448" y="2476277"/>
            <a:ext cx="188464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3365">
                      <a:srgbClr val="585857"/>
                    </a:gs>
                    <a:gs pos="10577">
                      <a:srgbClr val="585857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45% of people suffering with their mental health don’t reach out for help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gradFill>
                  <a:gsLst>
                    <a:gs pos="3365">
                      <a:srgbClr val="585857"/>
                    </a:gs>
                    <a:gs pos="10577">
                      <a:srgbClr val="585857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2</a:t>
            </a:r>
            <a:endParaRPr kumimoji="0" lang="en-AU" sz="1400" b="0" i="0" u="none" strike="noStrike" kern="1200" cap="none" spc="0" normalizeH="0" baseline="30000" noProof="0" dirty="0">
              <a:ln>
                <a:noFill/>
              </a:ln>
              <a:gradFill>
                <a:gsLst>
                  <a:gs pos="3365">
                    <a:srgbClr val="585857"/>
                  </a:gs>
                  <a:gs pos="10577">
                    <a:srgbClr val="585857"/>
                  </a:gs>
                </a:gsLst>
                <a:lin ang="0" scaled="1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ECBCFC-1D43-3C1D-4B2A-DCADA5918DD0}"/>
              </a:ext>
            </a:extLst>
          </p:cNvPr>
          <p:cNvSpPr txBox="1"/>
          <p:nvPr/>
        </p:nvSpPr>
        <p:spPr>
          <a:xfrm>
            <a:off x="7659576" y="1299905"/>
            <a:ext cx="188464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365">
                      <a:srgbClr val="585857"/>
                    </a:gs>
                    <a:gs pos="10577">
                      <a:srgbClr val="585857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The pandemic caused a 22% increase in mental health conditions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gradFill>
                  <a:gsLst>
                    <a:gs pos="3365">
                      <a:srgbClr val="585857"/>
                    </a:gs>
                    <a:gs pos="10577">
                      <a:srgbClr val="585857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1</a:t>
            </a:r>
            <a:endParaRPr kumimoji="0" lang="en-AU" sz="1400" b="0" i="0" u="none" strike="noStrike" kern="1200" cap="none" spc="0" normalizeH="0" baseline="30000" noProof="0" dirty="0">
              <a:ln>
                <a:noFill/>
              </a:ln>
              <a:gradFill>
                <a:gsLst>
                  <a:gs pos="3365">
                    <a:srgbClr val="585857"/>
                  </a:gs>
                  <a:gs pos="10577">
                    <a:srgbClr val="585857"/>
                  </a:gs>
                </a:gsLst>
                <a:lin ang="0" scaled="1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7EBB6A-3B01-9DA7-1759-5CEDE8F66DBB}"/>
              </a:ext>
            </a:extLst>
          </p:cNvPr>
          <p:cNvSpPr txBox="1"/>
          <p:nvPr/>
        </p:nvSpPr>
        <p:spPr>
          <a:xfrm>
            <a:off x="9047448" y="4572541"/>
            <a:ext cx="2160054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3365">
                      <a:srgbClr val="585857"/>
                    </a:gs>
                    <a:gs pos="10577">
                      <a:srgbClr val="585857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1 in 3 psychologists aren’t taking on new patients, this was 1 in 100 pre pandemic. Wait times can be as high as 6 months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gradFill>
                  <a:gsLst>
                    <a:gs pos="3365">
                      <a:srgbClr val="585857"/>
                    </a:gs>
                    <a:gs pos="10577">
                      <a:srgbClr val="585857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3</a:t>
            </a:r>
            <a:endParaRPr kumimoji="0" lang="en-AU" sz="1400" b="0" i="0" u="none" strike="noStrike" kern="1200" cap="none" spc="0" normalizeH="0" baseline="30000" noProof="0" dirty="0">
              <a:ln>
                <a:noFill/>
              </a:ln>
              <a:gradFill>
                <a:gsLst>
                  <a:gs pos="3365">
                    <a:srgbClr val="585857"/>
                  </a:gs>
                  <a:gs pos="10577">
                    <a:srgbClr val="585857"/>
                  </a:gs>
                </a:gsLst>
                <a:lin ang="0" scaled="1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55D283-30D1-7F39-4D7C-5DB7FF5A1FC3}"/>
              </a:ext>
            </a:extLst>
          </p:cNvPr>
          <p:cNvSpPr txBox="1"/>
          <p:nvPr/>
        </p:nvSpPr>
        <p:spPr>
          <a:xfrm>
            <a:off x="7069405" y="5953741"/>
            <a:ext cx="2041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3365">
                      <a:srgbClr val="585857"/>
                    </a:gs>
                    <a:gs pos="10577">
                      <a:srgbClr val="585857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61% of mental health patients are being treated by a GP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gradFill>
                  <a:gsLst>
                    <a:gs pos="3365">
                      <a:srgbClr val="585857"/>
                    </a:gs>
                    <a:gs pos="10577">
                      <a:srgbClr val="585857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1</a:t>
            </a:r>
            <a:endParaRPr kumimoji="0" lang="en-AU" sz="1400" b="0" i="0" u="none" strike="noStrike" kern="1200" cap="none" spc="0" normalizeH="0" baseline="30000" noProof="0" dirty="0">
              <a:ln>
                <a:noFill/>
              </a:ln>
              <a:gradFill>
                <a:gsLst>
                  <a:gs pos="3365">
                    <a:srgbClr val="585857"/>
                  </a:gs>
                  <a:gs pos="10577">
                    <a:srgbClr val="585857"/>
                  </a:gs>
                </a:gsLst>
                <a:lin ang="0" scaled="1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AF1D4A-E65A-F544-E0BB-83816DC11704}"/>
              </a:ext>
            </a:extLst>
          </p:cNvPr>
          <p:cNvSpPr txBox="1"/>
          <p:nvPr/>
        </p:nvSpPr>
        <p:spPr>
          <a:xfrm>
            <a:off x="847660" y="4631353"/>
            <a:ext cx="236867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3365">
                      <a:srgbClr val="585857"/>
                    </a:gs>
                    <a:gs pos="10577">
                      <a:srgbClr val="585857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Mental Health Assist changes diagnosis in 75% and treatment in 90% of cases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gradFill>
                  <a:gsLst>
                    <a:gs pos="3365">
                      <a:srgbClr val="585857"/>
                    </a:gs>
                    <a:gs pos="10577">
                      <a:srgbClr val="585857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4</a:t>
            </a:r>
            <a:endParaRPr kumimoji="0" lang="en-AU" sz="1400" b="0" i="0" u="none" strike="noStrike" kern="1200" cap="none" spc="0" normalizeH="0" baseline="30000" noProof="0" dirty="0">
              <a:ln>
                <a:noFill/>
              </a:ln>
              <a:gradFill>
                <a:gsLst>
                  <a:gs pos="3365">
                    <a:srgbClr val="585857"/>
                  </a:gs>
                  <a:gs pos="10577">
                    <a:srgbClr val="585857"/>
                  </a:gs>
                </a:gsLst>
                <a:lin ang="0" scaled="1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01B510-F05B-8567-A89B-EFA40CBF08F3}"/>
              </a:ext>
            </a:extLst>
          </p:cNvPr>
          <p:cNvSpPr txBox="1"/>
          <p:nvPr/>
        </p:nvSpPr>
        <p:spPr>
          <a:xfrm>
            <a:off x="587246" y="2514038"/>
            <a:ext cx="236142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3365">
                      <a:srgbClr val="585857"/>
                    </a:gs>
                    <a:gs pos="10577">
                      <a:srgbClr val="585857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Mental Health Assist reduces depression symptoms by 68% within 3 months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gradFill>
                  <a:gsLst>
                    <a:gs pos="3365">
                      <a:srgbClr val="585857"/>
                    </a:gs>
                    <a:gs pos="10577">
                      <a:srgbClr val="585857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4</a:t>
            </a:r>
            <a:endParaRPr kumimoji="0" lang="en-AU" sz="1400" b="0" i="0" u="none" strike="noStrike" kern="1200" cap="none" spc="0" normalizeH="0" baseline="30000" noProof="0" dirty="0">
              <a:ln>
                <a:noFill/>
              </a:ln>
              <a:gradFill>
                <a:gsLst>
                  <a:gs pos="3365">
                    <a:srgbClr val="585857"/>
                  </a:gs>
                  <a:gs pos="10577">
                    <a:srgbClr val="585857"/>
                  </a:gs>
                </a:gsLst>
                <a:lin ang="0" scaled="1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57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8C4DA-79C1-6F7C-1C12-40507489D981}"/>
              </a:ext>
            </a:extLst>
          </p:cNvPr>
          <p:cNvGrpSpPr/>
          <p:nvPr/>
        </p:nvGrpSpPr>
        <p:grpSpPr>
          <a:xfrm>
            <a:off x="507339" y="3934873"/>
            <a:ext cx="3131140" cy="2449297"/>
            <a:chOff x="519057" y="2038574"/>
            <a:chExt cx="3131140" cy="2345579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F8D75D6F-E1A9-C320-8128-60A173A58F47}"/>
                </a:ext>
              </a:extLst>
            </p:cNvPr>
            <p:cNvSpPr txBox="1">
              <a:spLocks/>
            </p:cNvSpPr>
            <p:nvPr/>
          </p:nvSpPr>
          <p:spPr>
            <a:xfrm>
              <a:off x="519057" y="3957477"/>
              <a:ext cx="3131140" cy="42667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83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3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7E276E"/>
                  </a:solidFill>
                  <a:effectLst/>
                  <a:uLnTx/>
                  <a:uFillTx/>
                  <a:latin typeface="Segoe UI"/>
                  <a:ea typeface="+mj-ea"/>
                  <a:cs typeface="+mj-cs"/>
                </a:rPr>
                <a:t>Mental Health Assist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DFCC9C2-1219-621B-E147-E43C90840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27" r="15227"/>
            <a:stretch/>
          </p:blipFill>
          <p:spPr>
            <a:xfrm>
              <a:off x="1131383" y="2038574"/>
              <a:ext cx="1823246" cy="1747520"/>
            </a:xfrm>
            <a:prstGeom prst="ellipse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6AD78D-AF38-31B6-456B-DDFCB253E7B3}"/>
              </a:ext>
            </a:extLst>
          </p:cNvPr>
          <p:cNvGrpSpPr/>
          <p:nvPr/>
        </p:nvGrpSpPr>
        <p:grpSpPr>
          <a:xfrm>
            <a:off x="8320912" y="3805649"/>
            <a:ext cx="3122280" cy="2234966"/>
            <a:chOff x="4459352" y="2031000"/>
            <a:chExt cx="3122280" cy="1964028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8D95B2D7-786A-8D48-9629-322A165438A3}"/>
                </a:ext>
              </a:extLst>
            </p:cNvPr>
            <p:cNvSpPr txBox="1">
              <a:spLocks/>
            </p:cNvSpPr>
            <p:nvPr/>
          </p:nvSpPr>
          <p:spPr>
            <a:xfrm>
              <a:off x="4459352" y="3918996"/>
              <a:ext cx="3122280" cy="7603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83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3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7E276E"/>
                  </a:solidFill>
                  <a:effectLst/>
                  <a:uLnTx/>
                  <a:uFillTx/>
                  <a:latin typeface="Segoe UI"/>
                  <a:ea typeface="+mj-ea"/>
                  <a:cs typeface="+mj-cs"/>
                </a:rPr>
                <a:t>Fitness Consult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B817D2D-9C04-90CB-6A23-9388275AA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22" r="15222"/>
            <a:stretch/>
          </p:blipFill>
          <p:spPr>
            <a:xfrm>
              <a:off x="5070768" y="2031000"/>
              <a:ext cx="2112185" cy="1832272"/>
            </a:xfrm>
            <a:prstGeom prst="ellipse">
              <a:avLst/>
            </a:prstGeom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A5C0F82B-AFF3-82B9-6460-8E404BCEE751}"/>
              </a:ext>
            </a:extLst>
          </p:cNvPr>
          <p:cNvSpPr txBox="1">
            <a:spLocks/>
          </p:cNvSpPr>
          <p:nvPr/>
        </p:nvSpPr>
        <p:spPr>
          <a:xfrm>
            <a:off x="9373573" y="5734689"/>
            <a:ext cx="2112186" cy="3059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3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Nutrition Consult</a:t>
            </a:r>
            <a:endParaRPr lang="en-US" sz="20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A05820-CF4E-3495-DD2F-AF5BF518B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r="15227"/>
          <a:stretch/>
        </p:blipFill>
        <p:spPr>
          <a:xfrm>
            <a:off x="5375457" y="3805649"/>
            <a:ext cx="2097311" cy="2010202"/>
          </a:xfrm>
          <a:prstGeom prst="ellipse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57D9D0AD-F6CB-B864-565F-D342AE6D3867}"/>
              </a:ext>
            </a:extLst>
          </p:cNvPr>
          <p:cNvSpPr/>
          <p:nvPr/>
        </p:nvSpPr>
        <p:spPr>
          <a:xfrm>
            <a:off x="637967" y="2092352"/>
            <a:ext cx="3545351" cy="1481200"/>
          </a:xfrm>
          <a:prstGeom prst="wedgeEllipseCallout">
            <a:avLst/>
          </a:prstGeom>
          <a:solidFill>
            <a:srgbClr val="7E276E"/>
          </a:solidFill>
          <a:ln>
            <a:solidFill>
              <a:srgbClr val="7E27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11" marR="5324" algn="ctr">
              <a:lnSpc>
                <a:spcPct val="128800"/>
              </a:lnSpc>
              <a:spcBef>
                <a:spcPts val="105"/>
              </a:spcBef>
            </a:pPr>
            <a:r>
              <a:rPr lang="en-US" i="1" spc="-26">
                <a:latin typeface="Segoe UI" panose="020B0502040204020203" pitchFamily="34" charset="0"/>
                <a:cs typeface="Segoe UI" panose="020B0502040204020203" pitchFamily="34" charset="0"/>
              </a:rPr>
              <a:t>“I have been feeling overwhelmed and don’t know where to turn…”</a:t>
            </a:r>
            <a:endParaRPr lang="en-US" i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DCEFC86-5FA5-480C-1D0E-3CAE5A590C0C}"/>
              </a:ext>
            </a:extLst>
          </p:cNvPr>
          <p:cNvSpPr/>
          <p:nvPr/>
        </p:nvSpPr>
        <p:spPr>
          <a:xfrm flipH="1">
            <a:off x="8390844" y="2117161"/>
            <a:ext cx="3388237" cy="1523896"/>
          </a:xfrm>
          <a:prstGeom prst="wedgeEllipseCallout">
            <a:avLst/>
          </a:prstGeom>
          <a:solidFill>
            <a:srgbClr val="7E276E"/>
          </a:solidFill>
          <a:ln>
            <a:solidFill>
              <a:srgbClr val="7E27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11" marR="5324" algn="ctr">
              <a:lnSpc>
                <a:spcPct val="128800"/>
              </a:lnSpc>
              <a:spcBef>
                <a:spcPts val="105"/>
              </a:spcBef>
            </a:pPr>
            <a:r>
              <a:rPr lang="en-US" i="1" spc="-26"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i="1" spc="-26" dirty="0">
                <a:latin typeface="Segoe UI" panose="020B0502040204020203" pitchFamily="34" charset="0"/>
                <a:cs typeface="Segoe UI" panose="020B0502040204020203" pitchFamily="34" charset="0"/>
              </a:rPr>
              <a:t>How do I start to get fit and </a:t>
            </a:r>
            <a:r>
              <a:rPr lang="en-US" i="1" spc="-26">
                <a:latin typeface="Segoe UI" panose="020B0502040204020203" pitchFamily="34" charset="0"/>
                <a:cs typeface="Segoe UI" panose="020B0502040204020203" pitchFamily="34" charset="0"/>
              </a:rPr>
              <a:t>healthy?”</a:t>
            </a:r>
            <a:endParaRPr lang="en-US" i="1" spc="-26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44F727E6-46C5-A313-27DF-237D24F65530}"/>
              </a:ext>
            </a:extLst>
          </p:cNvPr>
          <p:cNvSpPr/>
          <p:nvPr/>
        </p:nvSpPr>
        <p:spPr>
          <a:xfrm>
            <a:off x="4645523" y="2125776"/>
            <a:ext cx="3283116" cy="1523896"/>
          </a:xfrm>
          <a:prstGeom prst="wedgeEllipseCallout">
            <a:avLst/>
          </a:prstGeom>
          <a:solidFill>
            <a:srgbClr val="E5007E"/>
          </a:solidFill>
          <a:ln>
            <a:solidFill>
              <a:srgbClr val="E5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2700" marR="5080" algn="ctr">
              <a:lnSpc>
                <a:spcPct val="128800"/>
              </a:lnSpc>
              <a:spcBef>
                <a:spcPts val="105"/>
              </a:spcBef>
            </a:pPr>
            <a:r>
              <a:rPr lang="en-US" sz="1600" i="1" spc="-26" dirty="0">
                <a:latin typeface="Segoe UI"/>
                <a:cs typeface="Segoe UI"/>
              </a:rPr>
              <a:t>“I think my son is gluten intolerant. What should I do?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031ED4-2794-4CD4-7D7E-19C5BC59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64" y="473830"/>
            <a:ext cx="8762387" cy="610388"/>
          </a:xfrm>
        </p:spPr>
        <p:txBody>
          <a:bodyPr/>
          <a:lstStyle/>
          <a:p>
            <a:r>
              <a:rPr lang="en-US" dirty="0"/>
              <a:t>Holistic Support Before Claim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3A96F8-A8AC-1755-D70B-04A5BA622C29}"/>
              </a:ext>
            </a:extLst>
          </p:cNvPr>
          <p:cNvSpPr txBox="1">
            <a:spLocks/>
          </p:cNvSpPr>
          <p:nvPr/>
        </p:nvSpPr>
        <p:spPr>
          <a:xfrm>
            <a:off x="4645523" y="5948060"/>
            <a:ext cx="3131140" cy="4266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3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j-ea"/>
                <a:cs typeface="+mj-cs"/>
              </a:rPr>
              <a:t>Nutrition Consult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0239CB3B-CCDC-7727-EF85-4EC9A5FDB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240" y="6426378"/>
            <a:ext cx="292510" cy="167212"/>
          </a:xfr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>
              <a:spcAft>
                <a:spcPts val="600"/>
              </a:spcAft>
            </a:pPr>
            <a:fld id="{24C8C45C-947F-4981-8B3F-4F32E973C901}" type="slidenum">
              <a:rPr lang="en-US" sz="1200" noProof="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200" noProof="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Assist: How it works</a:t>
            </a:r>
            <a:endParaRPr lang="en-CA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0616D2A-86DE-48E3-89A0-60B68951B430}"/>
              </a:ext>
            </a:extLst>
          </p:cNvPr>
          <p:cNvSpPr txBox="1"/>
          <p:nvPr/>
        </p:nvSpPr>
        <p:spPr>
          <a:xfrm>
            <a:off x="8195473" y="5522429"/>
            <a:ext cx="32004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85D328-576F-4474-9503-FC0011E66014}"/>
              </a:ext>
            </a:extLst>
          </p:cNvPr>
          <p:cNvSpPr/>
          <p:nvPr/>
        </p:nvSpPr>
        <p:spPr>
          <a:xfrm>
            <a:off x="305714" y="1270837"/>
            <a:ext cx="11644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Quick and easy access to a psychiatrist and/or psychologist with support from a mental health nurse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5CF6709-977C-4177-B8BA-9D768E1B3857}"/>
              </a:ext>
            </a:extLst>
          </p:cNvPr>
          <p:cNvCxnSpPr/>
          <p:nvPr/>
        </p:nvCxnSpPr>
        <p:spPr>
          <a:xfrm>
            <a:off x="-6627" y="3414290"/>
            <a:ext cx="12192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718078-381E-4101-A965-FDF5EFD3FDCC}"/>
              </a:ext>
            </a:extLst>
          </p:cNvPr>
          <p:cNvGrpSpPr>
            <a:grpSpLocks noChangeAspect="1"/>
          </p:cNvGrpSpPr>
          <p:nvPr/>
        </p:nvGrpSpPr>
        <p:grpSpPr>
          <a:xfrm>
            <a:off x="7049911" y="3347201"/>
            <a:ext cx="188021" cy="188021"/>
            <a:chOff x="5336467" y="4006054"/>
            <a:chExt cx="227108" cy="22710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BA4723A-C2BF-4997-9212-4A45019D5BC7}"/>
                </a:ext>
              </a:extLst>
            </p:cNvPr>
            <p:cNvSpPr/>
            <p:nvPr/>
          </p:nvSpPr>
          <p:spPr>
            <a:xfrm>
              <a:off x="5336467" y="4006054"/>
              <a:ext cx="227108" cy="22710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21920" rIns="182880" bIns="1219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3654">
                      <a:srgbClr val="FFFFFF"/>
                    </a:gs>
                    <a:gs pos="15000">
                      <a:srgbClr val="FFFFF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72BA166-ED1C-4510-A567-15107D4E56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34607" y="4076951"/>
              <a:ext cx="42657" cy="85313"/>
              <a:chOff x="5897899" y="3160261"/>
              <a:chExt cx="234449" cy="468898"/>
            </a:xfrm>
            <a:solidFill>
              <a:schemeClr val="bg1"/>
            </a:solidFill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8F61DBC-E721-4B4D-942F-20208660FE8B}"/>
                  </a:ext>
                </a:extLst>
              </p:cNvPr>
              <p:cNvCxnSpPr/>
              <p:nvPr/>
            </p:nvCxnSpPr>
            <p:spPr>
              <a:xfrm>
                <a:off x="5897899" y="3160261"/>
                <a:ext cx="234449" cy="234449"/>
              </a:xfrm>
              <a:prstGeom prst="line">
                <a:avLst/>
              </a:prstGeom>
              <a:grpFill/>
              <a:ln w="15875" cap="sq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3EEA9A7-9861-4D9F-B3C5-B991CC86A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97899" y="3394710"/>
                <a:ext cx="234449" cy="234449"/>
              </a:xfrm>
              <a:prstGeom prst="line">
                <a:avLst/>
              </a:prstGeom>
              <a:grpFill/>
              <a:ln w="15875" cap="sq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A500BC3-79DC-48E8-917B-F2F1FA3E9AA9}"/>
              </a:ext>
            </a:extLst>
          </p:cNvPr>
          <p:cNvGrpSpPr>
            <a:grpSpLocks noChangeAspect="1"/>
          </p:cNvGrpSpPr>
          <p:nvPr/>
        </p:nvGrpSpPr>
        <p:grpSpPr>
          <a:xfrm>
            <a:off x="8907278" y="3330061"/>
            <a:ext cx="188021" cy="188021"/>
            <a:chOff x="5336467" y="4006054"/>
            <a:chExt cx="227108" cy="22710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FB3FBF5-8649-47A6-AE2E-100C5E06009E}"/>
                </a:ext>
              </a:extLst>
            </p:cNvPr>
            <p:cNvSpPr/>
            <p:nvPr/>
          </p:nvSpPr>
          <p:spPr>
            <a:xfrm>
              <a:off x="5336467" y="4006054"/>
              <a:ext cx="227108" cy="22710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21920" rIns="182880" bIns="1219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3654">
                      <a:srgbClr val="FFFFFF"/>
                    </a:gs>
                    <a:gs pos="15000">
                      <a:srgbClr val="FFFFF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6F8A9ED-CBD9-47D3-BB81-B3346796EC6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34607" y="4076951"/>
              <a:ext cx="42657" cy="85313"/>
              <a:chOff x="5897899" y="3160261"/>
              <a:chExt cx="234449" cy="468898"/>
            </a:xfrm>
            <a:solidFill>
              <a:schemeClr val="bg1"/>
            </a:solidFill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637109A-CD18-488B-9D9D-6BE915A82581}"/>
                  </a:ext>
                </a:extLst>
              </p:cNvPr>
              <p:cNvCxnSpPr/>
              <p:nvPr/>
            </p:nvCxnSpPr>
            <p:spPr>
              <a:xfrm>
                <a:off x="5897899" y="3160261"/>
                <a:ext cx="234449" cy="234449"/>
              </a:xfrm>
              <a:prstGeom prst="line">
                <a:avLst/>
              </a:prstGeom>
              <a:grpFill/>
              <a:ln w="15875" cap="sq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9904134-0E21-4969-BF0A-1A1DDCFEA6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97899" y="3394710"/>
                <a:ext cx="234449" cy="234449"/>
              </a:xfrm>
              <a:prstGeom prst="line">
                <a:avLst/>
              </a:prstGeom>
              <a:grpFill/>
              <a:ln w="15875" cap="sq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08634BD-A326-4982-B23F-09E01E79F5C9}"/>
              </a:ext>
            </a:extLst>
          </p:cNvPr>
          <p:cNvGrpSpPr>
            <a:grpSpLocks noChangeAspect="1"/>
          </p:cNvGrpSpPr>
          <p:nvPr/>
        </p:nvGrpSpPr>
        <p:grpSpPr>
          <a:xfrm>
            <a:off x="2824114" y="3320280"/>
            <a:ext cx="188021" cy="188021"/>
            <a:chOff x="5336467" y="4006054"/>
            <a:chExt cx="227108" cy="22710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6817B28-2EC8-413D-8034-EAFF6372ABF3}"/>
                </a:ext>
              </a:extLst>
            </p:cNvPr>
            <p:cNvSpPr/>
            <p:nvPr/>
          </p:nvSpPr>
          <p:spPr>
            <a:xfrm>
              <a:off x="5336467" y="4006054"/>
              <a:ext cx="227108" cy="22710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21920" rIns="182880" bIns="1219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3654">
                      <a:srgbClr val="FFFFFF"/>
                    </a:gs>
                    <a:gs pos="15000">
                      <a:srgbClr val="FFFFF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D6E074F-B05B-4917-AD97-4FFE0088D83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34607" y="4076951"/>
              <a:ext cx="42657" cy="85313"/>
              <a:chOff x="5897899" y="3160261"/>
              <a:chExt cx="234449" cy="468898"/>
            </a:xfrm>
            <a:solidFill>
              <a:schemeClr val="bg1"/>
            </a:solidFill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4CCC63C-FE2F-4B7C-A867-AA438F9B83E8}"/>
                  </a:ext>
                </a:extLst>
              </p:cNvPr>
              <p:cNvCxnSpPr/>
              <p:nvPr/>
            </p:nvCxnSpPr>
            <p:spPr>
              <a:xfrm>
                <a:off x="5897899" y="3160261"/>
                <a:ext cx="234449" cy="234449"/>
              </a:xfrm>
              <a:prstGeom prst="line">
                <a:avLst/>
              </a:prstGeom>
              <a:grpFill/>
              <a:ln w="15875" cap="sq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4659638-BCC8-4929-881E-5BAD4E98EF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97899" y="3394710"/>
                <a:ext cx="234449" cy="234449"/>
              </a:xfrm>
              <a:prstGeom prst="line">
                <a:avLst/>
              </a:prstGeom>
              <a:grpFill/>
              <a:ln w="15875" cap="sq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6FC3F60-96CE-4DEF-A19A-9020C9DA76C4}"/>
              </a:ext>
            </a:extLst>
          </p:cNvPr>
          <p:cNvGrpSpPr>
            <a:grpSpLocks noChangeAspect="1"/>
          </p:cNvGrpSpPr>
          <p:nvPr/>
        </p:nvGrpSpPr>
        <p:grpSpPr>
          <a:xfrm>
            <a:off x="789890" y="3328795"/>
            <a:ext cx="188021" cy="188021"/>
            <a:chOff x="5336467" y="4006054"/>
            <a:chExt cx="227108" cy="22710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C25BB89-6203-4A4B-8B23-C200C4649748}"/>
                </a:ext>
              </a:extLst>
            </p:cNvPr>
            <p:cNvSpPr/>
            <p:nvPr/>
          </p:nvSpPr>
          <p:spPr>
            <a:xfrm>
              <a:off x="5336467" y="4006054"/>
              <a:ext cx="227108" cy="22710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21920" rIns="182880" bIns="1219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3654">
                      <a:srgbClr val="FFFFFF"/>
                    </a:gs>
                    <a:gs pos="15000">
                      <a:srgbClr val="FFFFF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9A2D5FE-3D4A-40F6-B853-9E2545550A3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34607" y="4076958"/>
              <a:ext cx="42657" cy="85314"/>
              <a:chOff x="5897899" y="3160261"/>
              <a:chExt cx="234449" cy="468898"/>
            </a:xfrm>
            <a:solidFill>
              <a:schemeClr val="bg1"/>
            </a:solidFill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1654672B-40EE-42D3-AA55-1AC27660A815}"/>
                  </a:ext>
                </a:extLst>
              </p:cNvPr>
              <p:cNvCxnSpPr/>
              <p:nvPr/>
            </p:nvCxnSpPr>
            <p:spPr>
              <a:xfrm>
                <a:off x="5897899" y="3160261"/>
                <a:ext cx="234449" cy="234449"/>
              </a:xfrm>
              <a:prstGeom prst="line">
                <a:avLst/>
              </a:prstGeom>
              <a:grpFill/>
              <a:ln w="15875" cap="sq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3CFE7F2-52BB-40B5-AC10-49FB50743B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97899" y="3394710"/>
                <a:ext cx="234449" cy="234449"/>
              </a:xfrm>
              <a:prstGeom prst="line">
                <a:avLst/>
              </a:prstGeom>
              <a:grpFill/>
              <a:ln w="15875" cap="sq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7E9D949-610E-409B-9810-F2DFC952F191}"/>
              </a:ext>
            </a:extLst>
          </p:cNvPr>
          <p:cNvGrpSpPr>
            <a:grpSpLocks noChangeAspect="1"/>
          </p:cNvGrpSpPr>
          <p:nvPr/>
        </p:nvGrpSpPr>
        <p:grpSpPr>
          <a:xfrm>
            <a:off x="4958240" y="3320280"/>
            <a:ext cx="188021" cy="188021"/>
            <a:chOff x="5336467" y="4006054"/>
            <a:chExt cx="227108" cy="22710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4B9913E-61A4-4E78-BDE3-7169AFBF38C8}"/>
                </a:ext>
              </a:extLst>
            </p:cNvPr>
            <p:cNvSpPr/>
            <p:nvPr/>
          </p:nvSpPr>
          <p:spPr>
            <a:xfrm>
              <a:off x="5336467" y="4006054"/>
              <a:ext cx="227108" cy="22710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21920" rIns="182880" bIns="1219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3654">
                      <a:srgbClr val="FFFFFF"/>
                    </a:gs>
                    <a:gs pos="15000">
                      <a:srgbClr val="FFFFF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46124DC-3E3B-43D8-AB8E-94E31DC414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34607" y="4076951"/>
              <a:ext cx="42657" cy="85313"/>
              <a:chOff x="5897899" y="3160261"/>
              <a:chExt cx="234449" cy="468898"/>
            </a:xfrm>
            <a:solidFill>
              <a:schemeClr val="bg1"/>
            </a:solidFill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37793A1-A91B-494E-928F-B027AE453AB8}"/>
                  </a:ext>
                </a:extLst>
              </p:cNvPr>
              <p:cNvCxnSpPr/>
              <p:nvPr/>
            </p:nvCxnSpPr>
            <p:spPr>
              <a:xfrm>
                <a:off x="5897899" y="3160261"/>
                <a:ext cx="234449" cy="234449"/>
              </a:xfrm>
              <a:prstGeom prst="line">
                <a:avLst/>
              </a:prstGeom>
              <a:grpFill/>
              <a:ln w="15875" cap="sq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7DCB4E8-BFB8-4115-9917-0A8F5FFA86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97899" y="3394710"/>
                <a:ext cx="234449" cy="234449"/>
              </a:xfrm>
              <a:prstGeom prst="line">
                <a:avLst/>
              </a:prstGeom>
              <a:grpFill/>
              <a:ln w="15875" cap="sq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971DE9BA-5B1F-47E4-AE7A-347F084FE7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42" y="2339873"/>
            <a:ext cx="856033" cy="84532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1D23D64-AE6F-4284-B6EE-FA0D1C367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58" y="2267756"/>
            <a:ext cx="856033" cy="85068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F31A42E-E085-44F7-8832-B7EC7A8754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958" y="2245510"/>
            <a:ext cx="779138" cy="77362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CA26EE8-2E95-457B-9D4C-DE7C72E3DB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4" y="2305228"/>
            <a:ext cx="856033" cy="856033"/>
          </a:xfrm>
          <a:prstGeom prst="rect">
            <a:avLst/>
          </a:prstGeom>
        </p:spPr>
      </p:pic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2204BC61-689A-4670-B083-B74088269EB6}"/>
              </a:ext>
            </a:extLst>
          </p:cNvPr>
          <p:cNvSpPr txBox="1">
            <a:spLocks/>
          </p:cNvSpPr>
          <p:nvPr/>
        </p:nvSpPr>
        <p:spPr>
          <a:xfrm>
            <a:off x="8548298" y="3790365"/>
            <a:ext cx="1757251" cy="12926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457200" rtl="0" eaLnBrk="1" latinLnBrk="0" hangingPunct="1">
              <a:spcBef>
                <a:spcPts val="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5007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Treatment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Treating GP implements medication and provide Medicare referral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2F835614-0E43-45DE-AE14-8C47AAEDE4C0}"/>
              </a:ext>
            </a:extLst>
          </p:cNvPr>
          <p:cNvSpPr txBox="1">
            <a:spLocks/>
          </p:cNvSpPr>
          <p:nvPr/>
        </p:nvSpPr>
        <p:spPr>
          <a:xfrm>
            <a:off x="2399735" y="3790365"/>
            <a:ext cx="1935978" cy="8617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457200" rtl="0" eaLnBrk="1" latinLnBrk="0" hangingPunct="1">
              <a:spcBef>
                <a:spcPts val="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5007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Intake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Meet with MH Nurse to gather history of condition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B755AF25-5FE7-4F0B-B64F-91DF8BAC70F4}"/>
              </a:ext>
            </a:extLst>
          </p:cNvPr>
          <p:cNvSpPr txBox="1">
            <a:spLocks/>
          </p:cNvSpPr>
          <p:nvPr/>
        </p:nvSpPr>
        <p:spPr>
          <a:xfrm>
            <a:off x="4480689" y="3812024"/>
            <a:ext cx="1756486" cy="107721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457200" rtl="0" eaLnBrk="1" latinLnBrk="0" hangingPunct="1">
              <a:spcBef>
                <a:spcPts val="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5007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Video Consult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Assessment with a psychiatrist and/or psychologist within 10 days</a:t>
            </a: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46DB5803-FC80-4840-8DCA-FCEAD5F7B921}"/>
              </a:ext>
            </a:extLst>
          </p:cNvPr>
          <p:cNvSpPr txBox="1">
            <a:spLocks/>
          </p:cNvSpPr>
          <p:nvPr/>
        </p:nvSpPr>
        <p:spPr>
          <a:xfrm>
            <a:off x="6697666" y="3791388"/>
            <a:ext cx="1497807" cy="12926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457200" rtl="0" eaLnBrk="1" latinLnBrk="0" hangingPunct="1">
              <a:spcBef>
                <a:spcPts val="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5007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Results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Expert report and clinical plan delivered to member and their treating GP*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E318C1-5C15-45F3-AC7D-7FF48F1D1B1F}"/>
              </a:ext>
            </a:extLst>
          </p:cNvPr>
          <p:cNvSpPr/>
          <p:nvPr/>
        </p:nvSpPr>
        <p:spPr>
          <a:xfrm>
            <a:off x="504311" y="3798880"/>
            <a:ext cx="18453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5007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Initiate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Members initiate by phone</a:t>
            </a:r>
          </a:p>
        </p:txBody>
      </p:sp>
      <p:grpSp>
        <p:nvGrpSpPr>
          <p:cNvPr id="74" name="Graphic 304">
            <a:extLst>
              <a:ext uri="{FF2B5EF4-FFF2-40B4-BE49-F238E27FC236}">
                <a16:creationId xmlns:a16="http://schemas.microsoft.com/office/drawing/2014/main" id="{B2CBA7E4-248D-42B1-BBF3-AB5123828A94}"/>
              </a:ext>
            </a:extLst>
          </p:cNvPr>
          <p:cNvGrpSpPr/>
          <p:nvPr/>
        </p:nvGrpSpPr>
        <p:grpSpPr>
          <a:xfrm>
            <a:off x="528311" y="2324198"/>
            <a:ext cx="828675" cy="828675"/>
            <a:chOff x="5681662" y="3014662"/>
            <a:chExt cx="828675" cy="828675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18B2B93-AB83-4D4C-AAD6-ABAF41202CDD}"/>
                </a:ext>
              </a:extLst>
            </p:cNvPr>
            <p:cNvSpPr/>
            <p:nvPr/>
          </p:nvSpPr>
          <p:spPr>
            <a:xfrm>
              <a:off x="5700712" y="3033712"/>
              <a:ext cx="790575" cy="790575"/>
            </a:xfrm>
            <a:custGeom>
              <a:avLst/>
              <a:gdLst>
                <a:gd name="connsiteX0" fmla="*/ 794576 w 790575"/>
                <a:gd name="connsiteY0" fmla="*/ 397288 h 790575"/>
                <a:gd name="connsiteX1" fmla="*/ 397288 w 790575"/>
                <a:gd name="connsiteY1" fmla="*/ 794576 h 790575"/>
                <a:gd name="connsiteX2" fmla="*/ 0 w 790575"/>
                <a:gd name="connsiteY2" fmla="*/ 397288 h 790575"/>
                <a:gd name="connsiteX3" fmla="*/ 397288 w 790575"/>
                <a:gd name="connsiteY3" fmla="*/ 0 h 790575"/>
                <a:gd name="connsiteX4" fmla="*/ 794576 w 790575"/>
                <a:gd name="connsiteY4" fmla="*/ 397288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0575" h="790575">
                  <a:moveTo>
                    <a:pt x="794576" y="397288"/>
                  </a:moveTo>
                  <a:cubicBezTo>
                    <a:pt x="794576" y="616704"/>
                    <a:pt x="616704" y="794576"/>
                    <a:pt x="397288" y="794576"/>
                  </a:cubicBezTo>
                  <a:cubicBezTo>
                    <a:pt x="177872" y="794576"/>
                    <a:pt x="0" y="616704"/>
                    <a:pt x="0" y="397288"/>
                  </a:cubicBezTo>
                  <a:cubicBezTo>
                    <a:pt x="0" y="177872"/>
                    <a:pt x="177872" y="0"/>
                    <a:pt x="397288" y="0"/>
                  </a:cubicBezTo>
                  <a:cubicBezTo>
                    <a:pt x="616704" y="0"/>
                    <a:pt x="794576" y="177872"/>
                    <a:pt x="794576" y="397288"/>
                  </a:cubicBezTo>
                  <a:close/>
                </a:path>
              </a:pathLst>
            </a:custGeom>
            <a:noFill/>
            <a:ln w="38100" cap="flat">
              <a:solidFill>
                <a:srgbClr val="797D8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FF058B2-F218-4A03-89C3-D0A018614DCE}"/>
                </a:ext>
              </a:extLst>
            </p:cNvPr>
            <p:cNvSpPr/>
            <p:nvPr/>
          </p:nvSpPr>
          <p:spPr>
            <a:xfrm>
              <a:off x="6104858" y="3098863"/>
              <a:ext cx="9525" cy="85725"/>
            </a:xfrm>
            <a:custGeom>
              <a:avLst/>
              <a:gdLst>
                <a:gd name="connsiteX0" fmla="*/ 0 w 0"/>
                <a:gd name="connsiteY0" fmla="*/ 0 h 85725"/>
                <a:gd name="connsiteX1" fmla="*/ 0 w 0"/>
                <a:gd name="connsiteY1" fmla="*/ 8886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0" y="0"/>
                  </a:moveTo>
                  <a:lnTo>
                    <a:pt x="0" y="88868"/>
                  </a:lnTo>
                </a:path>
              </a:pathLst>
            </a:custGeom>
            <a:ln w="38100" cap="flat">
              <a:solidFill>
                <a:srgbClr val="797D8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32FD7CD-FAD3-4903-BBAA-C60779A66919}"/>
                </a:ext>
              </a:extLst>
            </p:cNvPr>
            <p:cNvSpPr/>
            <p:nvPr/>
          </p:nvSpPr>
          <p:spPr>
            <a:xfrm>
              <a:off x="6104858" y="3671601"/>
              <a:ext cx="9525" cy="85725"/>
            </a:xfrm>
            <a:custGeom>
              <a:avLst/>
              <a:gdLst>
                <a:gd name="connsiteX0" fmla="*/ 0 w 0"/>
                <a:gd name="connsiteY0" fmla="*/ 0 h 85725"/>
                <a:gd name="connsiteX1" fmla="*/ 0 w 0"/>
                <a:gd name="connsiteY1" fmla="*/ 8886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0" y="0"/>
                  </a:moveTo>
                  <a:lnTo>
                    <a:pt x="0" y="88868"/>
                  </a:lnTo>
                </a:path>
              </a:pathLst>
            </a:custGeom>
            <a:ln w="38100" cap="flat">
              <a:solidFill>
                <a:srgbClr val="797D8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3D3E7F-44E2-4EF7-9B81-226CF2DACA94}"/>
                </a:ext>
              </a:extLst>
            </p:cNvPr>
            <p:cNvSpPr/>
            <p:nvPr/>
          </p:nvSpPr>
          <p:spPr>
            <a:xfrm>
              <a:off x="5774055" y="3429666"/>
              <a:ext cx="85725" cy="9525"/>
            </a:xfrm>
            <a:custGeom>
              <a:avLst/>
              <a:gdLst>
                <a:gd name="connsiteX0" fmla="*/ 0 w 85725"/>
                <a:gd name="connsiteY0" fmla="*/ 0 h 0"/>
                <a:gd name="connsiteX1" fmla="*/ 88964 w 857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>
                  <a:moveTo>
                    <a:pt x="0" y="0"/>
                  </a:moveTo>
                  <a:lnTo>
                    <a:pt x="88964" y="0"/>
                  </a:lnTo>
                </a:path>
              </a:pathLst>
            </a:custGeom>
            <a:ln w="38100" cap="flat">
              <a:solidFill>
                <a:srgbClr val="797D8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A1F2411-7A65-4EEC-92EC-6C049B3E43D9}"/>
                </a:ext>
              </a:extLst>
            </p:cNvPr>
            <p:cNvSpPr/>
            <p:nvPr/>
          </p:nvSpPr>
          <p:spPr>
            <a:xfrm>
              <a:off x="6346793" y="3429666"/>
              <a:ext cx="85725" cy="9525"/>
            </a:xfrm>
            <a:custGeom>
              <a:avLst/>
              <a:gdLst>
                <a:gd name="connsiteX0" fmla="*/ 0 w 85725"/>
                <a:gd name="connsiteY0" fmla="*/ 0 h 0"/>
                <a:gd name="connsiteX1" fmla="*/ 88963 w 857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>
                  <a:moveTo>
                    <a:pt x="0" y="0"/>
                  </a:moveTo>
                  <a:lnTo>
                    <a:pt x="88963" y="0"/>
                  </a:lnTo>
                </a:path>
              </a:pathLst>
            </a:custGeom>
            <a:ln w="38100" cap="flat">
              <a:solidFill>
                <a:srgbClr val="797D8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8371EB4-7EC5-4032-8B00-970BA09D887A}"/>
                </a:ext>
              </a:extLst>
            </p:cNvPr>
            <p:cNvSpPr/>
            <p:nvPr/>
          </p:nvSpPr>
          <p:spPr>
            <a:xfrm>
              <a:off x="5869495" y="3195828"/>
              <a:ext cx="466725" cy="466725"/>
            </a:xfrm>
            <a:custGeom>
              <a:avLst/>
              <a:gdLst>
                <a:gd name="connsiteX0" fmla="*/ 273939 w 466725"/>
                <a:gd name="connsiteY0" fmla="*/ 193929 h 466725"/>
                <a:gd name="connsiteX1" fmla="*/ 0 w 466725"/>
                <a:gd name="connsiteY1" fmla="*/ 0 h 466725"/>
                <a:gd name="connsiteX2" fmla="*/ 191453 w 466725"/>
                <a:gd name="connsiteY2" fmla="*/ 276511 h 466725"/>
                <a:gd name="connsiteX3" fmla="*/ 470345 w 466725"/>
                <a:gd name="connsiteY3" fmla="*/ 470345 h 466725"/>
                <a:gd name="connsiteX4" fmla="*/ 273939 w 466725"/>
                <a:gd name="connsiteY4" fmla="*/ 193929 h 466725"/>
                <a:gd name="connsiteX5" fmla="*/ 235172 w 466725"/>
                <a:gd name="connsiteY5" fmla="*/ 261366 h 466725"/>
                <a:gd name="connsiteX6" fmla="*/ 207074 w 466725"/>
                <a:gd name="connsiteY6" fmla="*/ 233267 h 466725"/>
                <a:gd name="connsiteX7" fmla="*/ 235172 w 466725"/>
                <a:gd name="connsiteY7" fmla="*/ 205169 h 466725"/>
                <a:gd name="connsiteX8" fmla="*/ 263271 w 466725"/>
                <a:gd name="connsiteY8" fmla="*/ 233267 h 466725"/>
                <a:gd name="connsiteX9" fmla="*/ 235172 w 466725"/>
                <a:gd name="connsiteY9" fmla="*/ 261366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725" h="466725">
                  <a:moveTo>
                    <a:pt x="273939" y="193929"/>
                  </a:moveTo>
                  <a:lnTo>
                    <a:pt x="0" y="0"/>
                  </a:lnTo>
                  <a:lnTo>
                    <a:pt x="191453" y="276511"/>
                  </a:lnTo>
                  <a:lnTo>
                    <a:pt x="470345" y="470345"/>
                  </a:lnTo>
                  <a:lnTo>
                    <a:pt x="273939" y="193929"/>
                  </a:lnTo>
                  <a:close/>
                  <a:moveTo>
                    <a:pt x="235172" y="261366"/>
                  </a:moveTo>
                  <a:cubicBezTo>
                    <a:pt x="219647" y="261366"/>
                    <a:pt x="207074" y="248793"/>
                    <a:pt x="207074" y="233267"/>
                  </a:cubicBezTo>
                  <a:cubicBezTo>
                    <a:pt x="207074" y="217742"/>
                    <a:pt x="219647" y="205169"/>
                    <a:pt x="235172" y="205169"/>
                  </a:cubicBezTo>
                  <a:cubicBezTo>
                    <a:pt x="250698" y="205169"/>
                    <a:pt x="263271" y="217742"/>
                    <a:pt x="263271" y="233267"/>
                  </a:cubicBezTo>
                  <a:cubicBezTo>
                    <a:pt x="263271" y="248793"/>
                    <a:pt x="250698" y="261366"/>
                    <a:pt x="235172" y="261366"/>
                  </a:cubicBezTo>
                  <a:close/>
                </a:path>
              </a:pathLst>
            </a:custGeom>
            <a:solidFill>
              <a:srgbClr val="FDBA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C422A1E-1B2F-4719-9F2A-EF591139A723}"/>
              </a:ext>
            </a:extLst>
          </p:cNvPr>
          <p:cNvSpPr txBox="1"/>
          <p:nvPr/>
        </p:nvSpPr>
        <p:spPr>
          <a:xfrm>
            <a:off x="9274560" y="6091815"/>
            <a:ext cx="29718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* with the member’s consent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DEDEB6-2373-4252-A679-062E940FA0A2}"/>
              </a:ext>
            </a:extLst>
          </p:cNvPr>
          <p:cNvGrpSpPr>
            <a:grpSpLocks noChangeAspect="1"/>
          </p:cNvGrpSpPr>
          <p:nvPr/>
        </p:nvGrpSpPr>
        <p:grpSpPr>
          <a:xfrm>
            <a:off x="10523468" y="2208434"/>
            <a:ext cx="779138" cy="881046"/>
            <a:chOff x="6357365" y="3996913"/>
            <a:chExt cx="426720" cy="482534"/>
          </a:xfrm>
        </p:grpSpPr>
        <p:sp>
          <p:nvSpPr>
            <p:cNvPr id="13" name="Graphic 3">
              <a:extLst>
                <a:ext uri="{FF2B5EF4-FFF2-40B4-BE49-F238E27FC236}">
                  <a16:creationId xmlns:a16="http://schemas.microsoft.com/office/drawing/2014/main" id="{EA0DA1A4-E0AA-4037-B98C-D739DBBA910A}"/>
                </a:ext>
              </a:extLst>
            </p:cNvPr>
            <p:cNvSpPr/>
            <p:nvPr/>
          </p:nvSpPr>
          <p:spPr>
            <a:xfrm>
              <a:off x="6357365" y="4028668"/>
              <a:ext cx="176460" cy="418395"/>
            </a:xfrm>
            <a:custGeom>
              <a:avLst/>
              <a:gdLst>
                <a:gd name="connsiteX0" fmla="*/ 168593 w 176460"/>
                <a:gd name="connsiteY0" fmla="*/ 418395 h 418395"/>
                <a:gd name="connsiteX1" fmla="*/ 167640 w 176460"/>
                <a:gd name="connsiteY1" fmla="*/ 418395 h 418395"/>
                <a:gd name="connsiteX2" fmla="*/ 0 w 176460"/>
                <a:gd name="connsiteY2" fmla="*/ 209798 h 418395"/>
                <a:gd name="connsiteX3" fmla="*/ 170498 w 176460"/>
                <a:gd name="connsiteY3" fmla="*/ 248 h 418395"/>
                <a:gd name="connsiteX4" fmla="*/ 176213 w 176460"/>
                <a:gd name="connsiteY4" fmla="*/ 4058 h 418395"/>
                <a:gd name="connsiteX5" fmla="*/ 172402 w 176460"/>
                <a:gd name="connsiteY5" fmla="*/ 9773 h 418395"/>
                <a:gd name="connsiteX6" fmla="*/ 9525 w 176460"/>
                <a:gd name="connsiteY6" fmla="*/ 209798 h 418395"/>
                <a:gd name="connsiteX7" fmla="*/ 169545 w 176460"/>
                <a:gd name="connsiteY7" fmla="*/ 408870 h 418395"/>
                <a:gd name="connsiteX8" fmla="*/ 173355 w 176460"/>
                <a:gd name="connsiteY8" fmla="*/ 414585 h 418395"/>
                <a:gd name="connsiteX9" fmla="*/ 168593 w 176460"/>
                <a:gd name="connsiteY9" fmla="*/ 418395 h 41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460" h="418395">
                  <a:moveTo>
                    <a:pt x="168593" y="418395"/>
                  </a:moveTo>
                  <a:cubicBezTo>
                    <a:pt x="168593" y="418395"/>
                    <a:pt x="167640" y="418395"/>
                    <a:pt x="167640" y="418395"/>
                  </a:cubicBezTo>
                  <a:cubicBezTo>
                    <a:pt x="70485" y="397440"/>
                    <a:pt x="0" y="308858"/>
                    <a:pt x="0" y="209798"/>
                  </a:cubicBezTo>
                  <a:cubicBezTo>
                    <a:pt x="0" y="108833"/>
                    <a:pt x="71438" y="20250"/>
                    <a:pt x="170498" y="248"/>
                  </a:cubicBezTo>
                  <a:cubicBezTo>
                    <a:pt x="173355" y="-705"/>
                    <a:pt x="175260" y="1200"/>
                    <a:pt x="176213" y="4058"/>
                  </a:cubicBezTo>
                  <a:cubicBezTo>
                    <a:pt x="177165" y="6915"/>
                    <a:pt x="175260" y="8820"/>
                    <a:pt x="172402" y="9773"/>
                  </a:cubicBezTo>
                  <a:cubicBezTo>
                    <a:pt x="78105" y="28823"/>
                    <a:pt x="9525" y="113595"/>
                    <a:pt x="9525" y="209798"/>
                  </a:cubicBezTo>
                  <a:cubicBezTo>
                    <a:pt x="9525" y="305048"/>
                    <a:pt x="77152" y="388868"/>
                    <a:pt x="169545" y="408870"/>
                  </a:cubicBezTo>
                  <a:cubicBezTo>
                    <a:pt x="172402" y="409823"/>
                    <a:pt x="173355" y="411728"/>
                    <a:pt x="173355" y="414585"/>
                  </a:cubicBezTo>
                  <a:cubicBezTo>
                    <a:pt x="172402" y="417443"/>
                    <a:pt x="170498" y="418395"/>
                    <a:pt x="168593" y="418395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" name="Graphic 3">
              <a:extLst>
                <a:ext uri="{FF2B5EF4-FFF2-40B4-BE49-F238E27FC236}">
                  <a16:creationId xmlns:a16="http://schemas.microsoft.com/office/drawing/2014/main" id="{9D19E274-3BC4-48E8-8B41-22DF4D901354}"/>
                </a:ext>
              </a:extLst>
            </p:cNvPr>
            <p:cNvSpPr/>
            <p:nvPr/>
          </p:nvSpPr>
          <p:spPr>
            <a:xfrm>
              <a:off x="6451901" y="4114640"/>
              <a:ext cx="210264" cy="239077"/>
            </a:xfrm>
            <a:custGeom>
              <a:avLst/>
              <a:gdLst>
                <a:gd name="connsiteX0" fmla="*/ 185499 w 210264"/>
                <a:gd name="connsiteY0" fmla="*/ 239078 h 239077"/>
                <a:gd name="connsiteX1" fmla="*/ 180737 w 210264"/>
                <a:gd name="connsiteY1" fmla="*/ 234315 h 239077"/>
                <a:gd name="connsiteX2" fmla="*/ 180737 w 210264"/>
                <a:gd name="connsiteY2" fmla="*/ 144780 h 239077"/>
                <a:gd name="connsiteX3" fmla="*/ 182642 w 210264"/>
                <a:gd name="connsiteY3" fmla="*/ 140970 h 239077"/>
                <a:gd name="connsiteX4" fmla="*/ 199787 w 210264"/>
                <a:gd name="connsiteY4" fmla="*/ 90488 h 239077"/>
                <a:gd name="connsiteX5" fmla="*/ 118824 w 210264"/>
                <a:gd name="connsiteY5" fmla="*/ 9525 h 239077"/>
                <a:gd name="connsiteX6" fmla="*/ 37862 w 210264"/>
                <a:gd name="connsiteY6" fmla="*/ 90488 h 239077"/>
                <a:gd name="connsiteX7" fmla="*/ 36909 w 210264"/>
                <a:gd name="connsiteY7" fmla="*/ 92393 h 239077"/>
                <a:gd name="connsiteX8" fmla="*/ 12144 w 210264"/>
                <a:gd name="connsiteY8" fmla="*/ 141922 h 239077"/>
                <a:gd name="connsiteX9" fmla="*/ 32147 w 210264"/>
                <a:gd name="connsiteY9" fmla="*/ 141922 h 239077"/>
                <a:gd name="connsiteX10" fmla="*/ 36909 w 210264"/>
                <a:gd name="connsiteY10" fmla="*/ 146685 h 239077"/>
                <a:gd name="connsiteX11" fmla="*/ 36909 w 210264"/>
                <a:gd name="connsiteY11" fmla="*/ 201930 h 239077"/>
                <a:gd name="connsiteX12" fmla="*/ 76914 w 210264"/>
                <a:gd name="connsiteY12" fmla="*/ 201930 h 239077"/>
                <a:gd name="connsiteX13" fmla="*/ 81677 w 210264"/>
                <a:gd name="connsiteY13" fmla="*/ 206693 h 239077"/>
                <a:gd name="connsiteX14" fmla="*/ 81677 w 210264"/>
                <a:gd name="connsiteY14" fmla="*/ 233363 h 239077"/>
                <a:gd name="connsiteX15" fmla="*/ 76914 w 210264"/>
                <a:gd name="connsiteY15" fmla="*/ 238125 h 239077"/>
                <a:gd name="connsiteX16" fmla="*/ 72152 w 210264"/>
                <a:gd name="connsiteY16" fmla="*/ 233363 h 239077"/>
                <a:gd name="connsiteX17" fmla="*/ 72152 w 210264"/>
                <a:gd name="connsiteY17" fmla="*/ 211455 h 239077"/>
                <a:gd name="connsiteX18" fmla="*/ 32147 w 210264"/>
                <a:gd name="connsiteY18" fmla="*/ 211455 h 239077"/>
                <a:gd name="connsiteX19" fmla="*/ 27384 w 210264"/>
                <a:gd name="connsiteY19" fmla="*/ 206693 h 239077"/>
                <a:gd name="connsiteX20" fmla="*/ 27384 w 210264"/>
                <a:gd name="connsiteY20" fmla="*/ 151447 h 239077"/>
                <a:gd name="connsiteX21" fmla="*/ 4524 w 210264"/>
                <a:gd name="connsiteY21" fmla="*/ 151447 h 239077"/>
                <a:gd name="connsiteX22" fmla="*/ 714 w 210264"/>
                <a:gd name="connsiteY22" fmla="*/ 149543 h 239077"/>
                <a:gd name="connsiteX23" fmla="*/ 714 w 210264"/>
                <a:gd name="connsiteY23" fmla="*/ 144780 h 239077"/>
                <a:gd name="connsiteX24" fmla="*/ 29289 w 210264"/>
                <a:gd name="connsiteY24" fmla="*/ 89535 h 239077"/>
                <a:gd name="connsiteX25" fmla="*/ 119777 w 210264"/>
                <a:gd name="connsiteY25" fmla="*/ 0 h 239077"/>
                <a:gd name="connsiteX26" fmla="*/ 210264 w 210264"/>
                <a:gd name="connsiteY26" fmla="*/ 90488 h 239077"/>
                <a:gd name="connsiteX27" fmla="*/ 191214 w 210264"/>
                <a:gd name="connsiteY27" fmla="*/ 145733 h 239077"/>
                <a:gd name="connsiteX28" fmla="*/ 191214 w 210264"/>
                <a:gd name="connsiteY28" fmla="*/ 233363 h 239077"/>
                <a:gd name="connsiteX29" fmla="*/ 185499 w 210264"/>
                <a:gd name="connsiteY29" fmla="*/ 239078 h 23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0264" h="239077">
                  <a:moveTo>
                    <a:pt x="185499" y="239078"/>
                  </a:moveTo>
                  <a:cubicBezTo>
                    <a:pt x="182642" y="239078"/>
                    <a:pt x="180737" y="237172"/>
                    <a:pt x="180737" y="234315"/>
                  </a:cubicBezTo>
                  <a:lnTo>
                    <a:pt x="180737" y="144780"/>
                  </a:lnTo>
                  <a:cubicBezTo>
                    <a:pt x="180737" y="143828"/>
                    <a:pt x="181689" y="141922"/>
                    <a:pt x="182642" y="140970"/>
                  </a:cubicBezTo>
                  <a:cubicBezTo>
                    <a:pt x="194072" y="126683"/>
                    <a:pt x="199787" y="109538"/>
                    <a:pt x="199787" y="90488"/>
                  </a:cubicBezTo>
                  <a:cubicBezTo>
                    <a:pt x="199787" y="45720"/>
                    <a:pt x="163592" y="9525"/>
                    <a:pt x="118824" y="9525"/>
                  </a:cubicBezTo>
                  <a:cubicBezTo>
                    <a:pt x="74057" y="9525"/>
                    <a:pt x="37862" y="45720"/>
                    <a:pt x="37862" y="90488"/>
                  </a:cubicBezTo>
                  <a:cubicBezTo>
                    <a:pt x="37862" y="91440"/>
                    <a:pt x="37862" y="92393"/>
                    <a:pt x="36909" y="92393"/>
                  </a:cubicBezTo>
                  <a:lnTo>
                    <a:pt x="12144" y="141922"/>
                  </a:lnTo>
                  <a:lnTo>
                    <a:pt x="32147" y="141922"/>
                  </a:lnTo>
                  <a:cubicBezTo>
                    <a:pt x="35004" y="141922"/>
                    <a:pt x="36909" y="143828"/>
                    <a:pt x="36909" y="146685"/>
                  </a:cubicBezTo>
                  <a:lnTo>
                    <a:pt x="36909" y="201930"/>
                  </a:lnTo>
                  <a:lnTo>
                    <a:pt x="76914" y="201930"/>
                  </a:lnTo>
                  <a:cubicBezTo>
                    <a:pt x="79772" y="201930"/>
                    <a:pt x="81677" y="203835"/>
                    <a:pt x="81677" y="206693"/>
                  </a:cubicBezTo>
                  <a:lnTo>
                    <a:pt x="81677" y="233363"/>
                  </a:lnTo>
                  <a:cubicBezTo>
                    <a:pt x="81677" y="236220"/>
                    <a:pt x="79772" y="238125"/>
                    <a:pt x="76914" y="238125"/>
                  </a:cubicBezTo>
                  <a:cubicBezTo>
                    <a:pt x="74057" y="238125"/>
                    <a:pt x="72152" y="236220"/>
                    <a:pt x="72152" y="233363"/>
                  </a:cubicBezTo>
                  <a:lnTo>
                    <a:pt x="72152" y="211455"/>
                  </a:lnTo>
                  <a:lnTo>
                    <a:pt x="32147" y="211455"/>
                  </a:lnTo>
                  <a:cubicBezTo>
                    <a:pt x="29289" y="211455"/>
                    <a:pt x="27384" y="209550"/>
                    <a:pt x="27384" y="206693"/>
                  </a:cubicBezTo>
                  <a:lnTo>
                    <a:pt x="27384" y="151447"/>
                  </a:lnTo>
                  <a:lnTo>
                    <a:pt x="4524" y="151447"/>
                  </a:lnTo>
                  <a:cubicBezTo>
                    <a:pt x="2619" y="151447"/>
                    <a:pt x="1667" y="150495"/>
                    <a:pt x="714" y="149543"/>
                  </a:cubicBezTo>
                  <a:cubicBezTo>
                    <a:pt x="-238" y="148590"/>
                    <a:pt x="-238" y="146685"/>
                    <a:pt x="714" y="144780"/>
                  </a:cubicBezTo>
                  <a:lnTo>
                    <a:pt x="29289" y="89535"/>
                  </a:lnTo>
                  <a:cubicBezTo>
                    <a:pt x="30242" y="40005"/>
                    <a:pt x="70247" y="0"/>
                    <a:pt x="119777" y="0"/>
                  </a:cubicBezTo>
                  <a:cubicBezTo>
                    <a:pt x="170259" y="0"/>
                    <a:pt x="210264" y="40958"/>
                    <a:pt x="210264" y="90488"/>
                  </a:cubicBezTo>
                  <a:cubicBezTo>
                    <a:pt x="210264" y="110490"/>
                    <a:pt x="203597" y="129540"/>
                    <a:pt x="191214" y="145733"/>
                  </a:cubicBezTo>
                  <a:lnTo>
                    <a:pt x="191214" y="233363"/>
                  </a:lnTo>
                  <a:cubicBezTo>
                    <a:pt x="190262" y="237172"/>
                    <a:pt x="187404" y="239078"/>
                    <a:pt x="185499" y="239078"/>
                  </a:cubicBezTo>
                  <a:close/>
                </a:path>
              </a:pathLst>
            </a:custGeom>
            <a:solidFill>
              <a:srgbClr val="FDBA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" name="Graphic 3">
              <a:extLst>
                <a:ext uri="{FF2B5EF4-FFF2-40B4-BE49-F238E27FC236}">
                  <a16:creationId xmlns:a16="http://schemas.microsoft.com/office/drawing/2014/main" id="{3BAA8832-B21C-4362-8AF9-811E063ED742}"/>
                </a:ext>
              </a:extLst>
            </p:cNvPr>
            <p:cNvSpPr/>
            <p:nvPr/>
          </p:nvSpPr>
          <p:spPr>
            <a:xfrm>
              <a:off x="6513576" y="4151788"/>
              <a:ext cx="110490" cy="110490"/>
            </a:xfrm>
            <a:custGeom>
              <a:avLst/>
              <a:gdLst>
                <a:gd name="connsiteX0" fmla="*/ 55245 w 110490"/>
                <a:gd name="connsiteY0" fmla="*/ 110490 h 110490"/>
                <a:gd name="connsiteX1" fmla="*/ 0 w 110490"/>
                <a:gd name="connsiteY1" fmla="*/ 55245 h 110490"/>
                <a:gd name="connsiteX2" fmla="*/ 55245 w 110490"/>
                <a:gd name="connsiteY2" fmla="*/ 0 h 110490"/>
                <a:gd name="connsiteX3" fmla="*/ 110490 w 110490"/>
                <a:gd name="connsiteY3" fmla="*/ 55245 h 110490"/>
                <a:gd name="connsiteX4" fmla="*/ 55245 w 110490"/>
                <a:gd name="connsiteY4" fmla="*/ 110490 h 110490"/>
                <a:gd name="connsiteX5" fmla="*/ 55245 w 110490"/>
                <a:gd name="connsiteY5" fmla="*/ 8573 h 110490"/>
                <a:gd name="connsiteX6" fmla="*/ 9525 w 110490"/>
                <a:gd name="connsiteY6" fmla="*/ 54293 h 110490"/>
                <a:gd name="connsiteX7" fmla="*/ 55245 w 110490"/>
                <a:gd name="connsiteY7" fmla="*/ 100013 h 110490"/>
                <a:gd name="connsiteX8" fmla="*/ 100965 w 110490"/>
                <a:gd name="connsiteY8" fmla="*/ 54293 h 110490"/>
                <a:gd name="connsiteX9" fmla="*/ 55245 w 110490"/>
                <a:gd name="connsiteY9" fmla="*/ 8573 h 1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490" h="110490">
                  <a:moveTo>
                    <a:pt x="55245" y="110490"/>
                  </a:moveTo>
                  <a:cubicBezTo>
                    <a:pt x="24765" y="110490"/>
                    <a:pt x="0" y="85725"/>
                    <a:pt x="0" y="55245"/>
                  </a:cubicBezTo>
                  <a:cubicBezTo>
                    <a:pt x="0" y="24765"/>
                    <a:pt x="24765" y="0"/>
                    <a:pt x="55245" y="0"/>
                  </a:cubicBezTo>
                  <a:cubicBezTo>
                    <a:pt x="85725" y="0"/>
                    <a:pt x="110490" y="24765"/>
                    <a:pt x="110490" y="55245"/>
                  </a:cubicBezTo>
                  <a:cubicBezTo>
                    <a:pt x="110490" y="85725"/>
                    <a:pt x="85725" y="110490"/>
                    <a:pt x="55245" y="110490"/>
                  </a:cubicBezTo>
                  <a:close/>
                  <a:moveTo>
                    <a:pt x="55245" y="8573"/>
                  </a:moveTo>
                  <a:cubicBezTo>
                    <a:pt x="29528" y="8573"/>
                    <a:pt x="9525" y="29528"/>
                    <a:pt x="9525" y="54293"/>
                  </a:cubicBezTo>
                  <a:cubicBezTo>
                    <a:pt x="9525" y="80010"/>
                    <a:pt x="30480" y="100013"/>
                    <a:pt x="55245" y="100013"/>
                  </a:cubicBezTo>
                  <a:cubicBezTo>
                    <a:pt x="80010" y="100013"/>
                    <a:pt x="100965" y="79058"/>
                    <a:pt x="100965" y="54293"/>
                  </a:cubicBezTo>
                  <a:cubicBezTo>
                    <a:pt x="100965" y="29528"/>
                    <a:pt x="80963" y="8573"/>
                    <a:pt x="55245" y="8573"/>
                  </a:cubicBezTo>
                  <a:close/>
                </a:path>
              </a:pathLst>
            </a:custGeom>
            <a:solidFill>
              <a:srgbClr val="FDBA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" name="Graphic 3">
              <a:extLst>
                <a:ext uri="{FF2B5EF4-FFF2-40B4-BE49-F238E27FC236}">
                  <a16:creationId xmlns:a16="http://schemas.microsoft.com/office/drawing/2014/main" id="{B925C6FA-C097-4E54-9AC3-241B6566BC79}"/>
                </a:ext>
              </a:extLst>
            </p:cNvPr>
            <p:cNvSpPr/>
            <p:nvPr/>
          </p:nvSpPr>
          <p:spPr>
            <a:xfrm>
              <a:off x="6565010" y="4175600"/>
              <a:ext cx="9525" cy="60960"/>
            </a:xfrm>
            <a:custGeom>
              <a:avLst/>
              <a:gdLst>
                <a:gd name="connsiteX0" fmla="*/ 4763 w 9525"/>
                <a:gd name="connsiteY0" fmla="*/ 60960 h 60960"/>
                <a:gd name="connsiteX1" fmla="*/ 0 w 9525"/>
                <a:gd name="connsiteY1" fmla="*/ 56198 h 60960"/>
                <a:gd name="connsiteX2" fmla="*/ 0 w 9525"/>
                <a:gd name="connsiteY2" fmla="*/ 4763 h 60960"/>
                <a:gd name="connsiteX3" fmla="*/ 4763 w 9525"/>
                <a:gd name="connsiteY3" fmla="*/ 0 h 60960"/>
                <a:gd name="connsiteX4" fmla="*/ 9525 w 9525"/>
                <a:gd name="connsiteY4" fmla="*/ 4763 h 60960"/>
                <a:gd name="connsiteX5" fmla="*/ 9525 w 9525"/>
                <a:gd name="connsiteY5" fmla="*/ 56198 h 60960"/>
                <a:gd name="connsiteX6" fmla="*/ 4763 w 9525"/>
                <a:gd name="connsiteY6" fmla="*/ 60960 h 6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60960">
                  <a:moveTo>
                    <a:pt x="4763" y="60960"/>
                  </a:moveTo>
                  <a:cubicBezTo>
                    <a:pt x="1905" y="60960"/>
                    <a:pt x="0" y="59055"/>
                    <a:pt x="0" y="56198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cubicBezTo>
                    <a:pt x="7620" y="0"/>
                    <a:pt x="9525" y="1905"/>
                    <a:pt x="9525" y="4763"/>
                  </a:cubicBezTo>
                  <a:lnTo>
                    <a:pt x="9525" y="56198"/>
                  </a:lnTo>
                  <a:cubicBezTo>
                    <a:pt x="9525" y="59055"/>
                    <a:pt x="7620" y="60960"/>
                    <a:pt x="4763" y="60960"/>
                  </a:cubicBezTo>
                  <a:close/>
                </a:path>
              </a:pathLst>
            </a:custGeom>
            <a:solidFill>
              <a:srgbClr val="FDBA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" name="Graphic 3">
              <a:extLst>
                <a:ext uri="{FF2B5EF4-FFF2-40B4-BE49-F238E27FC236}">
                  <a16:creationId xmlns:a16="http://schemas.microsoft.com/office/drawing/2014/main" id="{651386B8-5B7C-4764-A929-916240EF3C93}"/>
                </a:ext>
              </a:extLst>
            </p:cNvPr>
            <p:cNvSpPr/>
            <p:nvPr/>
          </p:nvSpPr>
          <p:spPr>
            <a:xfrm>
              <a:off x="6539293" y="4201318"/>
              <a:ext cx="60960" cy="9525"/>
            </a:xfrm>
            <a:custGeom>
              <a:avLst/>
              <a:gdLst>
                <a:gd name="connsiteX0" fmla="*/ 56198 w 60960"/>
                <a:gd name="connsiteY0" fmla="*/ 9525 h 9525"/>
                <a:gd name="connsiteX1" fmla="*/ 4763 w 60960"/>
                <a:gd name="connsiteY1" fmla="*/ 9525 h 9525"/>
                <a:gd name="connsiteX2" fmla="*/ 0 w 60960"/>
                <a:gd name="connsiteY2" fmla="*/ 4763 h 9525"/>
                <a:gd name="connsiteX3" fmla="*/ 4763 w 60960"/>
                <a:gd name="connsiteY3" fmla="*/ 0 h 9525"/>
                <a:gd name="connsiteX4" fmla="*/ 56198 w 60960"/>
                <a:gd name="connsiteY4" fmla="*/ 0 h 9525"/>
                <a:gd name="connsiteX5" fmla="*/ 60960 w 60960"/>
                <a:gd name="connsiteY5" fmla="*/ 4763 h 9525"/>
                <a:gd name="connsiteX6" fmla="*/ 56198 w 60960"/>
                <a:gd name="connsiteY6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60" h="9525">
                  <a:moveTo>
                    <a:pt x="56198" y="9525"/>
                  </a:moveTo>
                  <a:lnTo>
                    <a:pt x="4763" y="9525"/>
                  </a:lnTo>
                  <a:cubicBezTo>
                    <a:pt x="1905" y="9525"/>
                    <a:pt x="0" y="7620"/>
                    <a:pt x="0" y="4763"/>
                  </a:cubicBezTo>
                  <a:cubicBezTo>
                    <a:pt x="0" y="1905"/>
                    <a:pt x="1905" y="0"/>
                    <a:pt x="4763" y="0"/>
                  </a:cubicBezTo>
                  <a:lnTo>
                    <a:pt x="56198" y="0"/>
                  </a:lnTo>
                  <a:cubicBezTo>
                    <a:pt x="59055" y="0"/>
                    <a:pt x="60960" y="1905"/>
                    <a:pt x="60960" y="4763"/>
                  </a:cubicBezTo>
                  <a:cubicBezTo>
                    <a:pt x="60960" y="7620"/>
                    <a:pt x="59055" y="9525"/>
                    <a:pt x="56198" y="9525"/>
                  </a:cubicBezTo>
                  <a:close/>
                </a:path>
              </a:pathLst>
            </a:custGeom>
            <a:solidFill>
              <a:srgbClr val="FDBA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8" name="Graphic 3">
              <a:extLst>
                <a:ext uri="{FF2B5EF4-FFF2-40B4-BE49-F238E27FC236}">
                  <a16:creationId xmlns:a16="http://schemas.microsoft.com/office/drawing/2014/main" id="{2B7982DD-7CB6-4C88-955E-A6DF8F1E17F9}"/>
                </a:ext>
              </a:extLst>
            </p:cNvPr>
            <p:cNvSpPr/>
            <p:nvPr/>
          </p:nvSpPr>
          <p:spPr>
            <a:xfrm>
              <a:off x="6476054" y="3996913"/>
              <a:ext cx="62286" cy="92962"/>
            </a:xfrm>
            <a:custGeom>
              <a:avLst/>
              <a:gdLst>
                <a:gd name="connsiteX0" fmla="*/ 28949 w 62286"/>
                <a:gd name="connsiteY0" fmla="*/ 92962 h 92962"/>
                <a:gd name="connsiteX1" fmla="*/ 27044 w 62286"/>
                <a:gd name="connsiteY1" fmla="*/ 92010 h 92962"/>
                <a:gd name="connsiteX2" fmla="*/ 25139 w 62286"/>
                <a:gd name="connsiteY2" fmla="*/ 85342 h 92962"/>
                <a:gd name="connsiteX3" fmla="*/ 51809 w 62286"/>
                <a:gd name="connsiteY3" fmla="*/ 35812 h 92962"/>
                <a:gd name="connsiteX4" fmla="*/ 2279 w 62286"/>
                <a:gd name="connsiteY4" fmla="*/ 9142 h 92962"/>
                <a:gd name="connsiteX5" fmla="*/ 374 w 62286"/>
                <a:gd name="connsiteY5" fmla="*/ 2475 h 92962"/>
                <a:gd name="connsiteX6" fmla="*/ 7041 w 62286"/>
                <a:gd name="connsiteY6" fmla="*/ 570 h 92962"/>
                <a:gd name="connsiteX7" fmla="*/ 60381 w 62286"/>
                <a:gd name="connsiteY7" fmla="*/ 29145 h 92962"/>
                <a:gd name="connsiteX8" fmla="*/ 62286 w 62286"/>
                <a:gd name="connsiteY8" fmla="*/ 32002 h 92962"/>
                <a:gd name="connsiteX9" fmla="*/ 62286 w 62286"/>
                <a:gd name="connsiteY9" fmla="*/ 35812 h 92962"/>
                <a:gd name="connsiteX10" fmla="*/ 33711 w 62286"/>
                <a:gd name="connsiteY10" fmla="*/ 89152 h 92962"/>
                <a:gd name="connsiteX11" fmla="*/ 28949 w 62286"/>
                <a:gd name="connsiteY11" fmla="*/ 92962 h 9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86" h="92962">
                  <a:moveTo>
                    <a:pt x="28949" y="92962"/>
                  </a:moveTo>
                  <a:cubicBezTo>
                    <a:pt x="27996" y="92962"/>
                    <a:pt x="27044" y="92962"/>
                    <a:pt x="27044" y="92010"/>
                  </a:cubicBezTo>
                  <a:cubicBezTo>
                    <a:pt x="25139" y="91057"/>
                    <a:pt x="24186" y="88200"/>
                    <a:pt x="25139" y="85342"/>
                  </a:cubicBezTo>
                  <a:lnTo>
                    <a:pt x="51809" y="35812"/>
                  </a:lnTo>
                  <a:lnTo>
                    <a:pt x="2279" y="9142"/>
                  </a:lnTo>
                  <a:cubicBezTo>
                    <a:pt x="374" y="8190"/>
                    <a:pt x="-579" y="5332"/>
                    <a:pt x="374" y="2475"/>
                  </a:cubicBezTo>
                  <a:cubicBezTo>
                    <a:pt x="1326" y="-383"/>
                    <a:pt x="4184" y="-383"/>
                    <a:pt x="7041" y="570"/>
                  </a:cubicBezTo>
                  <a:lnTo>
                    <a:pt x="60381" y="29145"/>
                  </a:lnTo>
                  <a:cubicBezTo>
                    <a:pt x="61334" y="30097"/>
                    <a:pt x="62286" y="31050"/>
                    <a:pt x="62286" y="32002"/>
                  </a:cubicBezTo>
                  <a:cubicBezTo>
                    <a:pt x="62286" y="32955"/>
                    <a:pt x="62286" y="34860"/>
                    <a:pt x="62286" y="35812"/>
                  </a:cubicBezTo>
                  <a:lnTo>
                    <a:pt x="33711" y="89152"/>
                  </a:lnTo>
                  <a:cubicBezTo>
                    <a:pt x="31806" y="92962"/>
                    <a:pt x="30854" y="92962"/>
                    <a:pt x="28949" y="92962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9" name="Graphic 3">
              <a:extLst>
                <a:ext uri="{FF2B5EF4-FFF2-40B4-BE49-F238E27FC236}">
                  <a16:creationId xmlns:a16="http://schemas.microsoft.com/office/drawing/2014/main" id="{C58D00A4-1C19-464F-BA83-7CDF05CDC9BC}"/>
                </a:ext>
              </a:extLst>
            </p:cNvPr>
            <p:cNvSpPr/>
            <p:nvPr/>
          </p:nvSpPr>
          <p:spPr>
            <a:xfrm>
              <a:off x="6607625" y="4029868"/>
              <a:ext cx="176460" cy="418147"/>
            </a:xfrm>
            <a:custGeom>
              <a:avLst/>
              <a:gdLst>
                <a:gd name="connsiteX0" fmla="*/ 5010 w 176460"/>
                <a:gd name="connsiteY0" fmla="*/ 418147 h 418147"/>
                <a:gd name="connsiteX1" fmla="*/ 248 w 176460"/>
                <a:gd name="connsiteY1" fmla="*/ 414338 h 418147"/>
                <a:gd name="connsiteX2" fmla="*/ 4058 w 176460"/>
                <a:gd name="connsiteY2" fmla="*/ 408622 h 418147"/>
                <a:gd name="connsiteX3" fmla="*/ 166935 w 176460"/>
                <a:gd name="connsiteY3" fmla="*/ 208597 h 418147"/>
                <a:gd name="connsiteX4" fmla="*/ 6915 w 176460"/>
                <a:gd name="connsiteY4" fmla="*/ 9525 h 418147"/>
                <a:gd name="connsiteX5" fmla="*/ 3105 w 176460"/>
                <a:gd name="connsiteY5" fmla="*/ 3810 h 418147"/>
                <a:gd name="connsiteX6" fmla="*/ 8820 w 176460"/>
                <a:gd name="connsiteY6" fmla="*/ 0 h 418147"/>
                <a:gd name="connsiteX7" fmla="*/ 176460 w 176460"/>
                <a:gd name="connsiteY7" fmla="*/ 208597 h 418147"/>
                <a:gd name="connsiteX8" fmla="*/ 5963 w 176460"/>
                <a:gd name="connsiteY8" fmla="*/ 418147 h 418147"/>
                <a:gd name="connsiteX9" fmla="*/ 5010 w 176460"/>
                <a:gd name="connsiteY9" fmla="*/ 418147 h 41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460" h="418147">
                  <a:moveTo>
                    <a:pt x="5010" y="418147"/>
                  </a:moveTo>
                  <a:cubicBezTo>
                    <a:pt x="3105" y="418147"/>
                    <a:pt x="1200" y="416243"/>
                    <a:pt x="248" y="414338"/>
                  </a:cubicBezTo>
                  <a:cubicBezTo>
                    <a:pt x="-705" y="411480"/>
                    <a:pt x="1200" y="409575"/>
                    <a:pt x="4058" y="408622"/>
                  </a:cubicBezTo>
                  <a:cubicBezTo>
                    <a:pt x="98355" y="389572"/>
                    <a:pt x="166935" y="304800"/>
                    <a:pt x="166935" y="208597"/>
                  </a:cubicBezTo>
                  <a:cubicBezTo>
                    <a:pt x="166935" y="113347"/>
                    <a:pt x="99308" y="29528"/>
                    <a:pt x="6915" y="9525"/>
                  </a:cubicBezTo>
                  <a:cubicBezTo>
                    <a:pt x="4058" y="8572"/>
                    <a:pt x="3105" y="6668"/>
                    <a:pt x="3105" y="3810"/>
                  </a:cubicBezTo>
                  <a:cubicBezTo>
                    <a:pt x="4058" y="953"/>
                    <a:pt x="5963" y="0"/>
                    <a:pt x="8820" y="0"/>
                  </a:cubicBezTo>
                  <a:cubicBezTo>
                    <a:pt x="105975" y="20955"/>
                    <a:pt x="176460" y="109538"/>
                    <a:pt x="176460" y="208597"/>
                  </a:cubicBezTo>
                  <a:cubicBezTo>
                    <a:pt x="176460" y="309563"/>
                    <a:pt x="105023" y="398145"/>
                    <a:pt x="5963" y="418147"/>
                  </a:cubicBezTo>
                  <a:cubicBezTo>
                    <a:pt x="5010" y="418147"/>
                    <a:pt x="5010" y="418147"/>
                    <a:pt x="5010" y="418147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" name="Graphic 3">
              <a:extLst>
                <a:ext uri="{FF2B5EF4-FFF2-40B4-BE49-F238E27FC236}">
                  <a16:creationId xmlns:a16="http://schemas.microsoft.com/office/drawing/2014/main" id="{0AA363A2-A0CF-4DA3-9801-86E8B5A46A6F}"/>
                </a:ext>
              </a:extLst>
            </p:cNvPr>
            <p:cNvSpPr/>
            <p:nvPr/>
          </p:nvSpPr>
          <p:spPr>
            <a:xfrm>
              <a:off x="6604063" y="4387634"/>
              <a:ext cx="62286" cy="91813"/>
            </a:xfrm>
            <a:custGeom>
              <a:avLst/>
              <a:gdLst>
                <a:gd name="connsiteX0" fmla="*/ 57150 w 62286"/>
                <a:gd name="connsiteY0" fmla="*/ 91814 h 91813"/>
                <a:gd name="connsiteX1" fmla="*/ 55245 w 62286"/>
                <a:gd name="connsiteY1" fmla="*/ 90861 h 91813"/>
                <a:gd name="connsiteX2" fmla="*/ 1905 w 62286"/>
                <a:gd name="connsiteY2" fmla="*/ 62286 h 91813"/>
                <a:gd name="connsiteX3" fmla="*/ 0 w 62286"/>
                <a:gd name="connsiteY3" fmla="*/ 59429 h 91813"/>
                <a:gd name="connsiteX4" fmla="*/ 0 w 62286"/>
                <a:gd name="connsiteY4" fmla="*/ 55619 h 91813"/>
                <a:gd name="connsiteX5" fmla="*/ 28575 w 62286"/>
                <a:gd name="connsiteY5" fmla="*/ 2279 h 91813"/>
                <a:gd name="connsiteX6" fmla="*/ 35242 w 62286"/>
                <a:gd name="connsiteY6" fmla="*/ 374 h 91813"/>
                <a:gd name="connsiteX7" fmla="*/ 37147 w 62286"/>
                <a:gd name="connsiteY7" fmla="*/ 7041 h 91813"/>
                <a:gd name="connsiteX8" fmla="*/ 10478 w 62286"/>
                <a:gd name="connsiteY8" fmla="*/ 56571 h 91813"/>
                <a:gd name="connsiteX9" fmla="*/ 60008 w 62286"/>
                <a:gd name="connsiteY9" fmla="*/ 83241 h 91813"/>
                <a:gd name="connsiteX10" fmla="*/ 61913 w 62286"/>
                <a:gd name="connsiteY10" fmla="*/ 89909 h 91813"/>
                <a:gd name="connsiteX11" fmla="*/ 57150 w 62286"/>
                <a:gd name="connsiteY11" fmla="*/ 91814 h 91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86" h="91813">
                  <a:moveTo>
                    <a:pt x="57150" y="91814"/>
                  </a:moveTo>
                  <a:cubicBezTo>
                    <a:pt x="56197" y="91814"/>
                    <a:pt x="55245" y="91814"/>
                    <a:pt x="55245" y="90861"/>
                  </a:cubicBezTo>
                  <a:lnTo>
                    <a:pt x="1905" y="62286"/>
                  </a:lnTo>
                  <a:cubicBezTo>
                    <a:pt x="953" y="61334"/>
                    <a:pt x="0" y="60381"/>
                    <a:pt x="0" y="59429"/>
                  </a:cubicBezTo>
                  <a:cubicBezTo>
                    <a:pt x="0" y="58476"/>
                    <a:pt x="0" y="56571"/>
                    <a:pt x="0" y="55619"/>
                  </a:cubicBezTo>
                  <a:lnTo>
                    <a:pt x="28575" y="2279"/>
                  </a:lnTo>
                  <a:cubicBezTo>
                    <a:pt x="29528" y="374"/>
                    <a:pt x="32385" y="-579"/>
                    <a:pt x="35242" y="374"/>
                  </a:cubicBezTo>
                  <a:cubicBezTo>
                    <a:pt x="37147" y="1326"/>
                    <a:pt x="38100" y="4184"/>
                    <a:pt x="37147" y="7041"/>
                  </a:cubicBezTo>
                  <a:lnTo>
                    <a:pt x="10478" y="56571"/>
                  </a:lnTo>
                  <a:lnTo>
                    <a:pt x="60008" y="83241"/>
                  </a:lnTo>
                  <a:cubicBezTo>
                    <a:pt x="61913" y="84194"/>
                    <a:pt x="62865" y="87051"/>
                    <a:pt x="61913" y="89909"/>
                  </a:cubicBezTo>
                  <a:cubicBezTo>
                    <a:pt x="60008" y="90861"/>
                    <a:pt x="59055" y="91814"/>
                    <a:pt x="57150" y="9181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986BFD2-3D84-D31E-1874-073487487D5F}"/>
              </a:ext>
            </a:extLst>
          </p:cNvPr>
          <p:cNvSpPr txBox="1">
            <a:spLocks/>
          </p:cNvSpPr>
          <p:nvPr/>
        </p:nvSpPr>
        <p:spPr>
          <a:xfrm>
            <a:off x="10379998" y="3763033"/>
            <a:ext cx="1632334" cy="15081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457200" rtl="0" eaLnBrk="1" latinLnBrk="0" hangingPunct="1">
              <a:spcBef>
                <a:spcPts val="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5007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Therapy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Teladoc can then provide a telehealth therapist within 10 days or assist finding a local one for F2F therapy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5D23D7-8334-A473-8CC6-444FD2DC39F3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887" y="3328459"/>
            <a:ext cx="188021" cy="188021"/>
            <a:chOff x="5336467" y="4006054"/>
            <a:chExt cx="227108" cy="22710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4AAE07D-8A3E-A5ED-9A80-A02C52E4385C}"/>
                </a:ext>
              </a:extLst>
            </p:cNvPr>
            <p:cNvSpPr/>
            <p:nvPr/>
          </p:nvSpPr>
          <p:spPr>
            <a:xfrm>
              <a:off x="5336467" y="4006054"/>
              <a:ext cx="227108" cy="22710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21920" rIns="182880" bIns="1219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3654">
                      <a:srgbClr val="FFFFFF"/>
                    </a:gs>
                    <a:gs pos="15000">
                      <a:srgbClr val="FFFFF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D883314-E856-D313-2F81-9783CAFE92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34607" y="4076951"/>
              <a:ext cx="42657" cy="85313"/>
              <a:chOff x="5897899" y="3160261"/>
              <a:chExt cx="234449" cy="468898"/>
            </a:xfrm>
            <a:solidFill>
              <a:schemeClr val="bg1"/>
            </a:solidFill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CAC1427-CD62-C34D-3ADD-9D72B1A4994A}"/>
                  </a:ext>
                </a:extLst>
              </p:cNvPr>
              <p:cNvCxnSpPr/>
              <p:nvPr/>
            </p:nvCxnSpPr>
            <p:spPr>
              <a:xfrm>
                <a:off x="5897899" y="3160261"/>
                <a:ext cx="234449" cy="234449"/>
              </a:xfrm>
              <a:prstGeom prst="line">
                <a:avLst/>
              </a:prstGeom>
              <a:grpFill/>
              <a:ln w="15875" cap="sq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783B9FF-53BF-D737-B66A-2E728FE15A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97899" y="3394710"/>
                <a:ext cx="234449" cy="234449"/>
              </a:xfrm>
              <a:prstGeom prst="line">
                <a:avLst/>
              </a:prstGeom>
              <a:grpFill/>
              <a:ln w="15875" cap="sq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FCCF27C-3C3A-8D99-203B-CED5C40FBB19}"/>
              </a:ext>
            </a:extLst>
          </p:cNvPr>
          <p:cNvSpPr/>
          <p:nvPr/>
        </p:nvSpPr>
        <p:spPr>
          <a:xfrm>
            <a:off x="906454" y="5505291"/>
            <a:ext cx="4793811" cy="52671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91440" rIns="13716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33654">
                    <a:srgbClr val="FFFFFF"/>
                  </a:gs>
                  <a:gs pos="15000">
                    <a:srgbClr val="FFFFFF"/>
                  </a:gs>
                </a:gsLst>
                <a:lin ang="0" scaled="1"/>
              </a:gra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9FCB51-FF28-DE5E-BB78-A32FC2B4470A}"/>
              </a:ext>
            </a:extLst>
          </p:cNvPr>
          <p:cNvSpPr txBox="1"/>
          <p:nvPr/>
        </p:nvSpPr>
        <p:spPr>
          <a:xfrm>
            <a:off x="1063455" y="5564919"/>
            <a:ext cx="1261467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9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days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3DC1FB-5577-B871-40BD-5A67071083A1}"/>
              </a:ext>
            </a:extLst>
          </p:cNvPr>
          <p:cNvSpPr txBox="1"/>
          <p:nvPr/>
        </p:nvSpPr>
        <p:spPr>
          <a:xfrm>
            <a:off x="2059473" y="5595697"/>
            <a:ext cx="3380426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For first </a:t>
            </a:r>
            <a:r>
              <a:rPr kumimoji="0" lang="en-AU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Psychologist/Psychiatrist appointment followed by a seamless transition to treatment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0F09E58-BB2B-AEB7-C802-9B749C51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240" y="6426378"/>
            <a:ext cx="292510" cy="167212"/>
          </a:xfr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>
              <a:spcAft>
                <a:spcPts val="600"/>
              </a:spcAft>
            </a:pPr>
            <a:fld id="{24C8C45C-947F-4981-8B3F-4F32E973C901}" type="slidenum">
              <a:rPr lang="en-US" sz="1200" noProof="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200" noProof="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4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2CCBB-F46E-4E83-7B5C-A61C1D4F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Lives, One Member at a Time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8EB29-7AC1-F6DF-CC8B-C780EB38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53A7-D5EB-49AB-ABB0-AAC4138F9FC6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Round Same-side Corner of Rectangle 15">
            <a:extLst>
              <a:ext uri="{FF2B5EF4-FFF2-40B4-BE49-F238E27FC236}">
                <a16:creationId xmlns:a16="http://schemas.microsoft.com/office/drawing/2014/main" id="{705EA33F-25FE-7823-2FE6-773A04D9013D}"/>
              </a:ext>
            </a:extLst>
          </p:cNvPr>
          <p:cNvSpPr/>
          <p:nvPr/>
        </p:nvSpPr>
        <p:spPr>
          <a:xfrm rot="10800000">
            <a:off x="759125" y="3457751"/>
            <a:ext cx="3519576" cy="3135839"/>
          </a:xfrm>
          <a:prstGeom prst="round2SameRect">
            <a:avLst>
              <a:gd name="adj1" fmla="val 9976"/>
              <a:gd name="adj2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AU" sz="2000" noProof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692B1-004B-FED4-3ADC-0EC5DB7197C6}"/>
              </a:ext>
            </a:extLst>
          </p:cNvPr>
          <p:cNvSpPr txBox="1"/>
          <p:nvPr/>
        </p:nvSpPr>
        <p:spPr>
          <a:xfrm>
            <a:off x="1156962" y="3667841"/>
            <a:ext cx="3022573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/>
                </a:solidFill>
                <a:latin typeface="Segoe UI"/>
                <a:cs typeface="Segoe UI"/>
              </a:rPr>
              <a:t>Meet </a:t>
            </a:r>
            <a:r>
              <a:rPr lang="en-US" sz="2400" b="1" dirty="0">
                <a:solidFill>
                  <a:schemeClr val="bg1"/>
                </a:solidFill>
                <a:latin typeface="Segoe UI"/>
                <a:cs typeface="Segoe UI"/>
              </a:rPr>
              <a:t>Trish</a:t>
            </a:r>
            <a:r>
              <a:rPr lang="en-US" sz="2400" dirty="0">
                <a:solidFill>
                  <a:schemeClr val="bg1"/>
                </a:solidFill>
                <a:latin typeface="Segoe UI"/>
                <a:cs typeface="Segoe UI"/>
              </a:rPr>
              <a:t>, a 46-year-old government worker from rural NSW, who was helped by  </a:t>
            </a:r>
            <a:r>
              <a:rPr lang="en-US" sz="2400" b="1" dirty="0">
                <a:solidFill>
                  <a:schemeClr val="bg1"/>
                </a:solidFill>
                <a:latin typeface="Segoe UI"/>
                <a:cs typeface="Segoe UI"/>
              </a:rPr>
              <a:t>Mental Health Assist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D9F444-5353-E523-0E56-BAD08E75B841}"/>
              </a:ext>
            </a:extLst>
          </p:cNvPr>
          <p:cNvSpPr txBox="1"/>
          <p:nvPr/>
        </p:nvSpPr>
        <p:spPr>
          <a:xfrm>
            <a:off x="5364257" y="3444817"/>
            <a:ext cx="6252449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377">
              <a:defRPr/>
            </a:pPr>
            <a:r>
              <a:rPr lang="en-US" sz="2400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“I live in rural town; it is impossible to see a psychiatrist. Lorelle (Teladoc Psychiatrist) was so easy to talk to and I didn’t feel embarrassed or judged. I didn’t know what to expect, but this service was amazing. This has been such a relief and I felt heard and understood.”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B5A1F5-E44A-B933-7AAE-FBBD9C606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6543"/>
          <a:stretch/>
        </p:blipFill>
        <p:spPr>
          <a:xfrm>
            <a:off x="762001" y="1283917"/>
            <a:ext cx="3530598" cy="2173835"/>
          </a:xfrm>
          <a:prstGeom prst="round2SameRect">
            <a:avLst>
              <a:gd name="adj1" fmla="val 10955"/>
              <a:gd name="adj2" fmla="val 0"/>
            </a:avLst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4F4A12B-A0A5-54E0-2445-E930AE97D7FE}"/>
              </a:ext>
            </a:extLst>
          </p:cNvPr>
          <p:cNvSpPr/>
          <p:nvPr/>
        </p:nvSpPr>
        <p:spPr>
          <a:xfrm>
            <a:off x="5142745" y="1201531"/>
            <a:ext cx="6469495" cy="178510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914377"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In her two previous relationships, Trish experienced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domestic violence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including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physical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and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coercive trauma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.</a:t>
            </a:r>
            <a:endParaRPr lang="en-US" dirty="0"/>
          </a:p>
          <a:p>
            <a:pPr algn="ctr" defTabSz="914377">
              <a:defRPr/>
            </a:pPr>
            <a:endParaRPr lang="en-US" sz="1000" dirty="0">
              <a:solidFill>
                <a:schemeClr val="tx1">
                  <a:lumMod val="50000"/>
                </a:schemeClr>
              </a:solidFill>
              <a:latin typeface="Segoe UI"/>
              <a:cs typeface="Segoe UI"/>
            </a:endParaRPr>
          </a:p>
          <a:p>
            <a:pPr algn="ctr" defTabSz="914377">
              <a:defRPr/>
            </a:pPr>
            <a:r>
              <a:rPr lang="en-US" sz="2000" dirty="0">
                <a:latin typeface="Segoe UI"/>
                <a:cs typeface="Segoe UI"/>
              </a:rPr>
              <a:t>Trish requested help related to </a:t>
            </a:r>
            <a:r>
              <a:rPr lang="en-US" sz="2000" b="1" dirty="0">
                <a:latin typeface="Segoe UI"/>
                <a:cs typeface="Segoe UI"/>
              </a:rPr>
              <a:t>anxiety</a:t>
            </a:r>
            <a:r>
              <a:rPr lang="en-US" sz="2000" dirty="0">
                <a:latin typeface="Segoe UI"/>
                <a:cs typeface="Segoe UI"/>
              </a:rPr>
              <a:t> and </a:t>
            </a:r>
            <a:r>
              <a:rPr lang="en-US" sz="2000" b="1" dirty="0">
                <a:latin typeface="Segoe UI"/>
                <a:cs typeface="Segoe UI"/>
              </a:rPr>
              <a:t>depression</a:t>
            </a:r>
            <a:r>
              <a:rPr lang="en-US" sz="2000" dirty="0">
                <a:latin typeface="Segoe UI"/>
                <a:cs typeface="Segoe UI"/>
              </a:rPr>
              <a:t>, with acute symptoms worsening this year. 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13962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B677D-5C03-EB84-53F3-7C15AAC1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AU" noProof="0" smtClean="0"/>
              <a:t>8</a:t>
            </a:fld>
            <a:endParaRPr lang="en-AU" noProof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10F6DAF-F037-6162-D98A-CAF34BA49AA6}"/>
              </a:ext>
            </a:extLst>
          </p:cNvPr>
          <p:cNvSpPr txBox="1">
            <a:spLocks/>
          </p:cNvSpPr>
          <p:nvPr/>
        </p:nvSpPr>
        <p:spPr>
          <a:xfrm>
            <a:off x="284890" y="2699913"/>
            <a:ext cx="2496772" cy="15474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Trebuchet MS" panose="020B0603020202020204" pitchFamily="34" charset="0"/>
              <a:buChar char="–"/>
              <a:defRPr lang="en-GB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Trebuchet MS" panose="020B0603020202020204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Trebuchet MS" panose="020B0603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Trebuchet MS" panose="020B0603020202020204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0" dirty="0">
              <a:solidFill>
                <a:schemeClr val="accent3"/>
              </a:solidFill>
            </a:endParaRPr>
          </a:p>
        </p:txBody>
      </p:sp>
      <p:sp>
        <p:nvSpPr>
          <p:cNvPr id="16" name="Round Same-side Corner of Rectangle 15">
            <a:extLst>
              <a:ext uri="{FF2B5EF4-FFF2-40B4-BE49-F238E27FC236}">
                <a16:creationId xmlns:a16="http://schemas.microsoft.com/office/drawing/2014/main" id="{32C45714-4942-EB16-66C2-8A2DB6E43369}"/>
              </a:ext>
            </a:extLst>
          </p:cNvPr>
          <p:cNvSpPr/>
          <p:nvPr/>
        </p:nvSpPr>
        <p:spPr>
          <a:xfrm rot="10800000">
            <a:off x="575167" y="3162746"/>
            <a:ext cx="3557186" cy="3299569"/>
          </a:xfrm>
          <a:prstGeom prst="round2SameRect">
            <a:avLst>
              <a:gd name="adj1" fmla="val 9976"/>
              <a:gd name="adj2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AU" sz="2000" noProof="0" err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08AB24-87F1-BDDD-8FFA-D17F1EE14329}"/>
              </a:ext>
            </a:extLst>
          </p:cNvPr>
          <p:cNvSpPr txBox="1"/>
          <p:nvPr/>
        </p:nvSpPr>
        <p:spPr>
          <a:xfrm>
            <a:off x="786004" y="3424848"/>
            <a:ext cx="319090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/>
                </a:solidFill>
                <a:latin typeface="Segoe UI"/>
                <a:cs typeface="Segoe UI"/>
              </a:rPr>
              <a:t>Meet </a:t>
            </a:r>
            <a:r>
              <a:rPr lang="en-US" sz="2400" b="1" dirty="0">
                <a:solidFill>
                  <a:schemeClr val="bg1"/>
                </a:solidFill>
                <a:latin typeface="Segoe UI"/>
                <a:cs typeface="Segoe UI"/>
              </a:rPr>
              <a:t>Leonie</a:t>
            </a:r>
            <a:r>
              <a:rPr lang="en-US" sz="2400" dirty="0">
                <a:solidFill>
                  <a:schemeClr val="bg1"/>
                </a:solidFill>
                <a:latin typeface="Segoe UI"/>
                <a:cs typeface="Segoe UI"/>
              </a:rPr>
              <a:t>, a 63-year-old Pathology Nurse Collector from New South Wales, who was diagnosed by </a:t>
            </a:r>
            <a:r>
              <a:rPr lang="en-US" sz="2400" b="1" dirty="0">
                <a:solidFill>
                  <a:schemeClr val="bg1"/>
                </a:solidFill>
                <a:latin typeface="Segoe UI"/>
                <a:cs typeface="Segoe UI"/>
              </a:rPr>
              <a:t>Mental Health Assist</a:t>
            </a:r>
            <a:endParaRPr lang="en-US" sz="2400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8352DB-89FE-D442-91AF-CB4D84088085}"/>
              </a:ext>
            </a:extLst>
          </p:cNvPr>
          <p:cNvSpPr/>
          <p:nvPr/>
        </p:nvSpPr>
        <p:spPr>
          <a:xfrm>
            <a:off x="7225184" y="1253103"/>
            <a:ext cx="4392707" cy="4924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14377">
              <a:defRPr/>
            </a:pPr>
            <a:endParaRPr lang="en-US" sz="1400">
              <a:solidFill>
                <a:srgbClr val="000000">
                  <a:lumMod val="25000"/>
                </a:srgbClr>
              </a:solidFill>
              <a:latin typeface="Segoe UI"/>
              <a:cs typeface="Segoe UI"/>
            </a:endParaRPr>
          </a:p>
          <a:p>
            <a:pPr defTabSz="914377">
              <a:defRPr/>
            </a:pPr>
            <a:endParaRPr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F9D0BE-FCF3-FEAD-9778-75ADCD268619}"/>
              </a:ext>
            </a:extLst>
          </p:cNvPr>
          <p:cNvSpPr txBox="1"/>
          <p:nvPr/>
        </p:nvSpPr>
        <p:spPr>
          <a:xfrm>
            <a:off x="4980508" y="3557042"/>
            <a:ext cx="647629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2400" b="1" i="1" dirty="0">
                <a:solidFill>
                  <a:schemeClr val="accent1"/>
                </a:solidFill>
                <a:latin typeface="Arial (body)"/>
                <a:cs typeface="Segoe UI"/>
              </a:rPr>
              <a:t>“I found the service excellent. It’s been a lifeline to me. It feels good to know there is something you can do to deal with it. I found this service very helpful. Nurse Raf and Dr Lorelle were very sympathetic to my needs. They both listened to my concerns and replied with a very thorough and supportive report…”</a:t>
            </a:r>
            <a:endParaRPr lang="en-US" sz="2400" dirty="0">
              <a:solidFill>
                <a:schemeClr val="accent1"/>
              </a:solidFill>
              <a:latin typeface="Arial (body)"/>
              <a:cs typeface="Segoe UI"/>
            </a:endParaRPr>
          </a:p>
        </p:txBody>
      </p:sp>
      <p:pic>
        <p:nvPicPr>
          <p:cNvPr id="6" name="Picture 5" descr="A person smiling in a garden&#10;&#10;Description automatically generated with low confidence">
            <a:extLst>
              <a:ext uri="{FF2B5EF4-FFF2-40B4-BE49-F238E27FC236}">
                <a16:creationId xmlns:a16="http://schemas.microsoft.com/office/drawing/2014/main" id="{5DDB240B-26D5-0AFF-4665-243E1D14CE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5949" r="11525" b="20157"/>
          <a:stretch/>
        </p:blipFill>
        <p:spPr>
          <a:xfrm>
            <a:off x="574637" y="1098984"/>
            <a:ext cx="3557716" cy="2063763"/>
          </a:xfrm>
          <a:prstGeom prst="round2SameRect">
            <a:avLst>
              <a:gd name="adj1" fmla="val 10955"/>
              <a:gd name="adj2" fmla="val 0"/>
            </a:avLst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D0ED38-B7DB-4546-7052-0B44778E7526}"/>
              </a:ext>
            </a:extLst>
          </p:cNvPr>
          <p:cNvSpPr txBox="1"/>
          <p:nvPr/>
        </p:nvSpPr>
        <p:spPr>
          <a:xfrm>
            <a:off x="4422100" y="1427762"/>
            <a:ext cx="7652669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2000" dirty="0">
                <a:latin typeface="Segoe UI"/>
                <a:cs typeface="Segoe UI"/>
              </a:rPr>
              <a:t>Leonie sought help managing her </a:t>
            </a:r>
            <a:r>
              <a:rPr lang="en-US" sz="2000" b="1" dirty="0">
                <a:latin typeface="Segoe UI"/>
                <a:cs typeface="Segoe UI"/>
              </a:rPr>
              <a:t>anxiety</a:t>
            </a:r>
            <a:r>
              <a:rPr lang="en-US" sz="2000" dirty="0">
                <a:latin typeface="Segoe UI"/>
                <a:cs typeface="Segoe UI"/>
              </a:rPr>
              <a:t> and </a:t>
            </a:r>
            <a:r>
              <a:rPr lang="en-US" sz="2000" b="1" dirty="0">
                <a:latin typeface="Segoe UI"/>
                <a:cs typeface="Segoe UI"/>
              </a:rPr>
              <a:t>mood symptoms</a:t>
            </a:r>
            <a:r>
              <a:rPr lang="en-US" sz="2000" dirty="0">
                <a:latin typeface="Segoe UI"/>
                <a:cs typeface="Segoe UI"/>
              </a:rPr>
              <a:t>, which were </a:t>
            </a:r>
            <a:r>
              <a:rPr lang="en-US" sz="2000" b="1" dirty="0">
                <a:latin typeface="Segoe UI"/>
                <a:cs typeface="Segoe UI"/>
              </a:rPr>
              <a:t>impacting</a:t>
            </a:r>
            <a:r>
              <a:rPr lang="en-US" sz="2000" dirty="0">
                <a:latin typeface="Segoe UI"/>
                <a:cs typeface="Segoe UI"/>
              </a:rPr>
              <a:t> her </a:t>
            </a:r>
            <a:r>
              <a:rPr lang="en-US" sz="2000" b="1" dirty="0">
                <a:latin typeface="Segoe UI"/>
                <a:cs typeface="Segoe UI"/>
              </a:rPr>
              <a:t>sleep</a:t>
            </a:r>
            <a:r>
              <a:rPr lang="en-US" sz="2000" dirty="0">
                <a:latin typeface="Segoe UI"/>
                <a:cs typeface="Segoe UI"/>
              </a:rPr>
              <a:t>, </a:t>
            </a:r>
            <a:r>
              <a:rPr lang="en-US" sz="2000" b="1" dirty="0">
                <a:latin typeface="Segoe UI"/>
                <a:cs typeface="Segoe UI"/>
              </a:rPr>
              <a:t>work</a:t>
            </a:r>
            <a:r>
              <a:rPr lang="en-US" sz="2000" dirty="0">
                <a:latin typeface="Segoe UI"/>
                <a:cs typeface="Segoe UI"/>
              </a:rPr>
              <a:t> and </a:t>
            </a:r>
            <a:r>
              <a:rPr lang="en-US" sz="2000" b="1" dirty="0">
                <a:latin typeface="Segoe UI"/>
                <a:cs typeface="Segoe UI"/>
              </a:rPr>
              <a:t>thinking</a:t>
            </a:r>
            <a:r>
              <a:rPr lang="en-US" sz="2000" dirty="0">
                <a:latin typeface="Segoe UI"/>
                <a:cs typeface="Segoe UI"/>
              </a:rPr>
              <a:t>. </a:t>
            </a:r>
          </a:p>
          <a:p>
            <a:pPr algn="ctr" defTabSz="914377">
              <a:defRPr/>
            </a:pPr>
            <a:endParaRPr lang="en-US" sz="2000" dirty="0">
              <a:solidFill>
                <a:schemeClr val="tx1">
                  <a:lumMod val="50000"/>
                </a:schemeClr>
              </a:solidFill>
              <a:latin typeface="Segoe UI"/>
              <a:cs typeface="Segoe UI"/>
            </a:endParaRPr>
          </a:p>
          <a:p>
            <a:pPr algn="ctr" defTabSz="914377">
              <a:defRPr/>
            </a:pPr>
            <a:r>
              <a:rPr lang="en-US" sz="2000" dirty="0">
                <a:latin typeface="Segoe UI"/>
                <a:cs typeface="Segoe UI"/>
              </a:rPr>
              <a:t>Leonie was diagnosed with a </a:t>
            </a:r>
            <a:r>
              <a:rPr lang="en-US" sz="2000" b="1" dirty="0">
                <a:latin typeface="Segoe UI"/>
                <a:cs typeface="Segoe UI"/>
              </a:rPr>
              <a:t>Major Depressive Episode</a:t>
            </a:r>
            <a:r>
              <a:rPr lang="en-US" sz="2000" dirty="0">
                <a:latin typeface="Segoe UI"/>
                <a:cs typeface="Segoe UI"/>
              </a:rPr>
              <a:t>, moderate </a:t>
            </a:r>
            <a:r>
              <a:rPr lang="en-US" sz="2000" b="1" dirty="0">
                <a:latin typeface="Segoe UI"/>
                <a:cs typeface="Segoe UI"/>
              </a:rPr>
              <a:t>Chronic Adjustment Disorder </a:t>
            </a:r>
            <a:r>
              <a:rPr lang="en-US" sz="2000" dirty="0">
                <a:latin typeface="Segoe UI"/>
                <a:cs typeface="Segoe UI"/>
              </a:rPr>
              <a:t>with mixed </a:t>
            </a:r>
            <a:r>
              <a:rPr lang="en-US" sz="2000" b="1" dirty="0">
                <a:latin typeface="Segoe UI"/>
                <a:cs typeface="Segoe UI"/>
              </a:rPr>
              <a:t>depression</a:t>
            </a:r>
            <a:r>
              <a:rPr lang="en-US" sz="2000" dirty="0">
                <a:latin typeface="Segoe UI"/>
                <a:cs typeface="Segoe UI"/>
              </a:rPr>
              <a:t> and </a:t>
            </a:r>
            <a:r>
              <a:rPr lang="en-US" sz="2000" b="1" dirty="0">
                <a:latin typeface="Segoe UI"/>
                <a:cs typeface="Segoe UI"/>
              </a:rPr>
              <a:t>anxiety</a:t>
            </a:r>
            <a:r>
              <a:rPr lang="en-US" sz="2000" dirty="0">
                <a:latin typeface="Segoe UI"/>
                <a:cs typeface="Segoe UI"/>
              </a:rPr>
              <a:t>, and </a:t>
            </a:r>
            <a:r>
              <a:rPr lang="en-US" sz="2000" b="1" dirty="0" err="1">
                <a:latin typeface="Segoe UI"/>
                <a:cs typeface="Segoe UI"/>
              </a:rPr>
              <a:t>Generalised</a:t>
            </a:r>
            <a:r>
              <a:rPr lang="en-US" sz="2000" b="1" dirty="0">
                <a:latin typeface="Segoe UI"/>
                <a:cs typeface="Segoe UI"/>
              </a:rPr>
              <a:t> Anxiety Disorder</a:t>
            </a:r>
            <a:r>
              <a:rPr lang="en-US" sz="2000" dirty="0">
                <a:latin typeface="Segoe UI"/>
                <a:cs typeface="Segoe UI"/>
              </a:rPr>
              <a:t>.</a:t>
            </a:r>
          </a:p>
          <a:p>
            <a:pPr algn="ctr" defTabSz="914377">
              <a:defRPr/>
            </a:pPr>
            <a:endParaRPr lang="en-US" sz="1400" dirty="0">
              <a:solidFill>
                <a:schemeClr val="tx1">
                  <a:lumMod val="50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13D6ACA-2358-ED06-EBE0-5A9D078B0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56" y="473830"/>
            <a:ext cx="9601196" cy="610388"/>
          </a:xfrm>
        </p:spPr>
        <p:txBody>
          <a:bodyPr/>
          <a:lstStyle/>
          <a:p>
            <a:r>
              <a:rPr lang="en-US" dirty="0"/>
              <a:t>Transforming Lives, One Member at a Time</a:t>
            </a:r>
          </a:p>
        </p:txBody>
      </p:sp>
    </p:spTree>
    <p:extLst>
      <p:ext uri="{BB962C8B-B14F-4D97-AF65-F5344CB8AC3E}">
        <p14:creationId xmlns:p14="http://schemas.microsoft.com/office/powerpoint/2010/main" val="378907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74EE29-49F3-DBFF-483A-B0D497CE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53A7-D5EB-49AB-ABB0-AAC4138F9FC6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5EB8BF8C-BEA6-CFB0-C0D5-47693063684D}"/>
              </a:ext>
            </a:extLst>
          </p:cNvPr>
          <p:cNvSpPr txBox="1">
            <a:spLocks/>
          </p:cNvSpPr>
          <p:nvPr/>
        </p:nvSpPr>
        <p:spPr>
          <a:xfrm>
            <a:off x="475710" y="365760"/>
            <a:ext cx="11457432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Mental Health Assist Outcomes</a:t>
            </a:r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EA25C4A-A60F-E963-8472-D7AB539EAA05}"/>
              </a:ext>
            </a:extLst>
          </p:cNvPr>
          <p:cNvGraphicFramePr>
            <a:graphicFrameLocks/>
          </p:cNvGraphicFramePr>
          <p:nvPr/>
        </p:nvGraphicFramePr>
        <p:xfrm>
          <a:off x="8219" y="1501941"/>
          <a:ext cx="5266050" cy="266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8EF2AAD4-339D-D4D7-667C-D45EE10A4701}"/>
              </a:ext>
            </a:extLst>
          </p:cNvPr>
          <p:cNvGrpSpPr/>
          <p:nvPr/>
        </p:nvGrpSpPr>
        <p:grpSpPr>
          <a:xfrm>
            <a:off x="475710" y="4613489"/>
            <a:ext cx="10806007" cy="1815942"/>
            <a:chOff x="363954" y="4675273"/>
            <a:chExt cx="9996690" cy="18159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D692CA-9525-A8B7-8722-17D6CE004657}"/>
                </a:ext>
              </a:extLst>
            </p:cNvPr>
            <p:cNvSpPr txBox="1"/>
            <p:nvPr/>
          </p:nvSpPr>
          <p:spPr>
            <a:xfrm>
              <a:off x="363954" y="4675273"/>
              <a:ext cx="2834146" cy="215444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AU" sz="1400" dirty="0">
                  <a:gradFill>
                    <a:gsLst>
                      <a:gs pos="24519">
                        <a:schemeClr val="accent2"/>
                      </a:gs>
                      <a:gs pos="52000">
                        <a:schemeClr val="accent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Modified mental health</a:t>
              </a:r>
              <a:r>
                <a:rPr kumimoji="0" lang="en-A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 </a:t>
              </a:r>
              <a:r>
                <a:rPr lang="en-AU" sz="1400" dirty="0">
                  <a:gradFill>
                    <a:gsLst>
                      <a:gs pos="24519">
                        <a:schemeClr val="accent2"/>
                      </a:gs>
                      <a:gs pos="52000">
                        <a:schemeClr val="accent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diagnosis in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F624DE-63E4-CDDB-33F3-0BAFCF3DCB74}"/>
                </a:ext>
              </a:extLst>
            </p:cNvPr>
            <p:cNvSpPr txBox="1"/>
            <p:nvPr/>
          </p:nvSpPr>
          <p:spPr>
            <a:xfrm>
              <a:off x="3514290" y="4675273"/>
              <a:ext cx="2834146" cy="215444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AU" sz="1400" dirty="0">
                  <a:gradFill>
                    <a:gsLst>
                      <a:gs pos="24519">
                        <a:schemeClr val="accent2"/>
                      </a:gs>
                      <a:gs pos="52000">
                        <a:schemeClr val="accent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Modified mental health treatment in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FB69639-19F0-1258-99FA-94F12BBA94C6}"/>
                </a:ext>
              </a:extLst>
            </p:cNvPr>
            <p:cNvGrpSpPr/>
            <p:nvPr/>
          </p:nvGrpSpPr>
          <p:grpSpPr>
            <a:xfrm>
              <a:off x="368361" y="4889377"/>
              <a:ext cx="9486870" cy="1601838"/>
              <a:chOff x="520646" y="4889377"/>
              <a:chExt cx="9486870" cy="1601838"/>
            </a:xfrm>
          </p:grpSpPr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D81A80AD-9A5E-7ED5-8ABA-DC684718613D}"/>
                  </a:ext>
                </a:extLst>
              </p:cNvPr>
              <p:cNvGraphicFramePr/>
              <p:nvPr/>
            </p:nvGraphicFramePr>
            <p:xfrm>
              <a:off x="520646" y="5003552"/>
              <a:ext cx="2084521" cy="137348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AB745ED5-91D8-05D8-6ACA-9811DDBFC784}"/>
                  </a:ext>
                </a:extLst>
              </p:cNvPr>
              <p:cNvGraphicFramePr/>
              <p:nvPr/>
            </p:nvGraphicFramePr>
            <p:xfrm>
              <a:off x="4180633" y="4889377"/>
              <a:ext cx="2172014" cy="160183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55A86E03-92CD-EC1F-5878-B8E0D0E443C9}"/>
                  </a:ext>
                </a:extLst>
              </p:cNvPr>
              <p:cNvGraphicFramePr/>
              <p:nvPr/>
            </p:nvGraphicFramePr>
            <p:xfrm>
              <a:off x="7835502" y="4928420"/>
              <a:ext cx="2172014" cy="152375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68DE29-69AE-D735-8166-D77DB442283F}"/>
                </a:ext>
              </a:extLst>
            </p:cNvPr>
            <p:cNvSpPr txBox="1"/>
            <p:nvPr/>
          </p:nvSpPr>
          <p:spPr>
            <a:xfrm>
              <a:off x="7526498" y="4675273"/>
              <a:ext cx="2834146" cy="215444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 defTabSz="609585">
                <a:defRPr/>
              </a:pPr>
              <a:r>
                <a:rPr lang="en-AU" sz="1400" dirty="0">
                  <a:gradFill>
                    <a:gsLst>
                      <a:gs pos="24519">
                        <a:schemeClr val="accent2"/>
                      </a:gs>
                      <a:gs pos="52000">
                        <a:schemeClr val="accent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Modified mental health medication in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214D2E4-3EC2-97C4-51D9-7BFFEEF54210}"/>
              </a:ext>
            </a:extLst>
          </p:cNvPr>
          <p:cNvCxnSpPr>
            <a:cxnSpLocks/>
          </p:cNvCxnSpPr>
          <p:nvPr/>
        </p:nvCxnSpPr>
        <p:spPr>
          <a:xfrm>
            <a:off x="8970187" y="1916166"/>
            <a:ext cx="0" cy="22538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Graphic 23" descr="Daily calendar outline">
            <a:extLst>
              <a:ext uri="{FF2B5EF4-FFF2-40B4-BE49-F238E27FC236}">
                <a16:creationId xmlns:a16="http://schemas.microsoft.com/office/drawing/2014/main" id="{B3B4F949-E0C4-94F4-A1E0-57C0652AE2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06400" y="2114587"/>
            <a:ext cx="572194" cy="572194"/>
          </a:xfrm>
          <a:prstGeom prst="rect">
            <a:avLst/>
          </a:prstGeom>
        </p:spPr>
      </p:pic>
      <p:pic>
        <p:nvPicPr>
          <p:cNvPr id="29" name="Graphic 28" descr="Dollar outline">
            <a:extLst>
              <a:ext uri="{FF2B5EF4-FFF2-40B4-BE49-F238E27FC236}">
                <a16:creationId xmlns:a16="http://schemas.microsoft.com/office/drawing/2014/main" id="{3E0DA7BE-78E8-72B8-2E9F-7EE212BD02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00707" y="3298622"/>
            <a:ext cx="548172" cy="548172"/>
          </a:xfrm>
          <a:prstGeom prst="rect">
            <a:avLst/>
          </a:prstGeom>
        </p:spPr>
      </p:pic>
      <p:pic>
        <p:nvPicPr>
          <p:cNvPr id="30" name="Graphic 29" descr="Dollar outline">
            <a:extLst>
              <a:ext uri="{FF2B5EF4-FFF2-40B4-BE49-F238E27FC236}">
                <a16:creationId xmlns:a16="http://schemas.microsoft.com/office/drawing/2014/main" id="{958DCBA0-82A5-4B49-AD3D-A44351A259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50202" y="3298622"/>
            <a:ext cx="548172" cy="548172"/>
          </a:xfrm>
          <a:prstGeom prst="rect">
            <a:avLst/>
          </a:prstGeom>
        </p:spPr>
      </p:pic>
      <p:sp>
        <p:nvSpPr>
          <p:cNvPr id="42" name="TextBox 1">
            <a:extLst>
              <a:ext uri="{FF2B5EF4-FFF2-40B4-BE49-F238E27FC236}">
                <a16:creationId xmlns:a16="http://schemas.microsoft.com/office/drawing/2014/main" id="{2A5848E2-5432-3B06-7C12-9E891357FD64}"/>
              </a:ext>
            </a:extLst>
          </p:cNvPr>
          <p:cNvSpPr txBox="1"/>
          <p:nvPr/>
        </p:nvSpPr>
        <p:spPr>
          <a:xfrm>
            <a:off x="6677418" y="2093670"/>
            <a:ext cx="193866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411">
              <a:defRPr/>
            </a:pPr>
            <a:r>
              <a:rPr lang="en-AU" sz="1500" b="1" dirty="0">
                <a:cs typeface="Arial" panose="020B0604020202020204" pitchFamily="34" charset="0"/>
              </a:rPr>
              <a:t>86 days</a:t>
            </a:r>
          </a:p>
          <a:p>
            <a:pPr defTabSz="609411">
              <a:defRPr/>
            </a:pPr>
            <a:r>
              <a:rPr lang="en-AU" sz="1500" dirty="0">
                <a:gradFill>
                  <a:gsLst>
                    <a:gs pos="4327">
                      <a:srgbClr val="000000"/>
                    </a:gs>
                    <a:gs pos="10577">
                      <a:srgbClr val="000000"/>
                    </a:gs>
                  </a:gsLst>
                  <a:lin ang="0" scaled="1"/>
                </a:gradFill>
                <a:cs typeface="Arial" panose="020B0604020202020204" pitchFamily="34" charset="0"/>
              </a:rPr>
              <a:t>Potential average reduction in days absent per case*</a:t>
            </a:r>
          </a:p>
        </p:txBody>
      </p:sp>
      <p:sp>
        <p:nvSpPr>
          <p:cNvPr id="52" name="TextBox 1">
            <a:extLst>
              <a:ext uri="{FF2B5EF4-FFF2-40B4-BE49-F238E27FC236}">
                <a16:creationId xmlns:a16="http://schemas.microsoft.com/office/drawing/2014/main" id="{6A1B5334-A42C-7CC7-C613-B103AF5EF99E}"/>
              </a:ext>
            </a:extLst>
          </p:cNvPr>
          <p:cNvSpPr txBox="1"/>
          <p:nvPr/>
        </p:nvSpPr>
        <p:spPr>
          <a:xfrm>
            <a:off x="6578594" y="3277243"/>
            <a:ext cx="226682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411">
              <a:defRPr/>
            </a:pPr>
            <a:r>
              <a:rPr lang="en-AU" sz="1500" b="1" dirty="0">
                <a:cs typeface="Arial" panose="020B0604020202020204" pitchFamily="34" charset="0"/>
              </a:rPr>
              <a:t>$26,461.54</a:t>
            </a:r>
          </a:p>
          <a:p>
            <a:pPr defTabSz="609411">
              <a:defRPr/>
            </a:pPr>
            <a:r>
              <a:rPr lang="en-AU" sz="1500" dirty="0">
                <a:gradFill>
                  <a:gsLst>
                    <a:gs pos="4327">
                      <a:srgbClr val="000000"/>
                    </a:gs>
                    <a:gs pos="10577">
                      <a:srgbClr val="000000"/>
                    </a:gs>
                  </a:gsLst>
                  <a:lin ang="0" scaled="1"/>
                </a:gradFill>
                <a:cs typeface="Arial" panose="020B0604020202020204" pitchFamily="34" charset="0"/>
              </a:rPr>
              <a:t>saved per case due to reduced absence*</a:t>
            </a:r>
          </a:p>
        </p:txBody>
      </p:sp>
      <p:sp>
        <p:nvSpPr>
          <p:cNvPr id="53" name="TextBox 1">
            <a:extLst>
              <a:ext uri="{FF2B5EF4-FFF2-40B4-BE49-F238E27FC236}">
                <a16:creationId xmlns:a16="http://schemas.microsoft.com/office/drawing/2014/main" id="{239E511B-55CF-94FF-410A-A9605AC9C544}"/>
              </a:ext>
            </a:extLst>
          </p:cNvPr>
          <p:cNvSpPr txBox="1"/>
          <p:nvPr/>
        </p:nvSpPr>
        <p:spPr>
          <a:xfrm>
            <a:off x="9791918" y="2001147"/>
            <a:ext cx="203052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411">
              <a:defRPr/>
            </a:pPr>
            <a:r>
              <a:rPr lang="en-AU" sz="1500" b="1" dirty="0">
                <a:cs typeface="Arial" panose="020B0604020202020204" pitchFamily="34" charset="0"/>
              </a:rPr>
              <a:t>120 days</a:t>
            </a:r>
          </a:p>
          <a:p>
            <a:pPr defTabSz="609411">
              <a:defRPr/>
            </a:pPr>
            <a:r>
              <a:rPr lang="en-AU" sz="1500" dirty="0">
                <a:gradFill>
                  <a:gsLst>
                    <a:gs pos="4327">
                      <a:srgbClr val="000000"/>
                    </a:gs>
                    <a:gs pos="10577">
                      <a:srgbClr val="000000"/>
                    </a:gs>
                  </a:gsLst>
                  <a:lin ang="0" scaled="1"/>
                </a:gradFill>
                <a:cs typeface="Arial" panose="020B0604020202020204" pitchFamily="34" charset="0"/>
              </a:rPr>
              <a:t>Potential average reduction in days presenteeism per case*</a:t>
            </a:r>
          </a:p>
        </p:txBody>
      </p:sp>
      <p:pic>
        <p:nvPicPr>
          <p:cNvPr id="60" name="Graphic 59" descr="Daily calendar outline">
            <a:extLst>
              <a:ext uri="{FF2B5EF4-FFF2-40B4-BE49-F238E27FC236}">
                <a16:creationId xmlns:a16="http://schemas.microsoft.com/office/drawing/2014/main" id="{E05FF47C-D7A0-E04A-C80E-E63AD0E9B0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94956" y="1990307"/>
            <a:ext cx="572194" cy="572194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C818657B-E151-EDF6-CD37-301010857695}"/>
              </a:ext>
            </a:extLst>
          </p:cNvPr>
          <p:cNvSpPr txBox="1"/>
          <p:nvPr/>
        </p:nvSpPr>
        <p:spPr>
          <a:xfrm>
            <a:off x="9484869" y="3181082"/>
            <a:ext cx="244827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AU" sz="1500" b="1" dirty="0">
                <a:gradFill>
                  <a:gsLst>
                    <a:gs pos="4327">
                      <a:srgbClr val="000000"/>
                    </a:gs>
                    <a:gs pos="10577">
                      <a:srgbClr val="000000"/>
                    </a:gs>
                  </a:gsLst>
                  <a:lin ang="0" scaled="1"/>
                </a:gradFill>
                <a:cs typeface="Arial" panose="020B0604020202020204" pitchFamily="34" charset="0"/>
              </a:rPr>
              <a:t>$</a:t>
            </a:r>
            <a:r>
              <a:rPr lang="en-US" sz="1500" b="1" dirty="0">
                <a:gradFill>
                  <a:gsLst>
                    <a:gs pos="4327">
                      <a:srgbClr val="000000"/>
                    </a:gs>
                    <a:gs pos="10577">
                      <a:srgbClr val="000000"/>
                    </a:gs>
                  </a:gsLst>
                  <a:lin ang="0" scaled="1"/>
                </a:gradFill>
                <a:cs typeface="Arial" panose="020B0604020202020204" pitchFamily="34" charset="0"/>
              </a:rPr>
              <a:t>37,169.23</a:t>
            </a:r>
          </a:p>
          <a:p>
            <a:pPr algn="l" rtl="0" fontAlgn="base"/>
            <a:r>
              <a:rPr lang="en-AU" sz="1500" dirty="0">
                <a:gradFill>
                  <a:gsLst>
                    <a:gs pos="4327">
                      <a:srgbClr val="000000"/>
                    </a:gs>
                    <a:gs pos="10577">
                      <a:srgbClr val="000000"/>
                    </a:gs>
                  </a:gsLst>
                  <a:lin ang="0" scaled="1"/>
                </a:gradFill>
                <a:cs typeface="Arial" panose="020B0604020202020204" pitchFamily="34" charset="0"/>
              </a:rPr>
              <a:t>saved per case due to reduced presenteeism*</a:t>
            </a:r>
            <a:endParaRPr lang="en-US" sz="1500" dirty="0">
              <a:gradFill>
                <a:gsLst>
                  <a:gs pos="4327">
                    <a:srgbClr val="000000"/>
                  </a:gs>
                  <a:gs pos="10577">
                    <a:srgbClr val="000000"/>
                  </a:gs>
                </a:gsLst>
                <a:lin ang="0" scaled="1"/>
              </a:gradFill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3199F71-2027-E341-6CD1-778A6C67CCFA}"/>
              </a:ext>
            </a:extLst>
          </p:cNvPr>
          <p:cNvSpPr txBox="1"/>
          <p:nvPr/>
        </p:nvSpPr>
        <p:spPr>
          <a:xfrm>
            <a:off x="6096000" y="1446244"/>
            <a:ext cx="2749418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AU" sz="2000" dirty="0">
                <a:gradFill>
                  <a:gsLst>
                    <a:gs pos="24519">
                      <a:schemeClr val="accent2"/>
                    </a:gs>
                    <a:gs pos="52000">
                      <a:schemeClr val="accent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ABSENTEEISM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52B6B1C-0275-A506-8081-3494F7F1308F}"/>
              </a:ext>
            </a:extLst>
          </p:cNvPr>
          <p:cNvSpPr txBox="1"/>
          <p:nvPr/>
        </p:nvSpPr>
        <p:spPr>
          <a:xfrm>
            <a:off x="8970187" y="1386865"/>
            <a:ext cx="2749418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dirty="0">
                <a:gradFill>
                  <a:gsLst>
                    <a:gs pos="24519">
                      <a:schemeClr val="accent2"/>
                    </a:gs>
                    <a:gs pos="52000">
                      <a:schemeClr val="accent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PRESENTEEISM</a:t>
            </a:r>
            <a:endParaRPr lang="en-AU" sz="2000" dirty="0">
              <a:gradFill>
                <a:gsLst>
                  <a:gs pos="24519">
                    <a:schemeClr val="accent2"/>
                  </a:gs>
                  <a:gs pos="52000">
                    <a:schemeClr val="accent2"/>
                  </a:gs>
                </a:gsLst>
                <a:lin ang="5400000" scaled="1"/>
              </a:gradFill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07E414F-4660-1A2D-681A-6987C432F12F}"/>
              </a:ext>
            </a:extLst>
          </p:cNvPr>
          <p:cNvSpPr txBox="1"/>
          <p:nvPr/>
        </p:nvSpPr>
        <p:spPr>
          <a:xfrm>
            <a:off x="173859" y="6484785"/>
            <a:ext cx="9909112" cy="107032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200" dirty="0"/>
              <a:t>*Based on Aware Super DASS data cases of members who achieved a 3 month follow up and ROI analysis by PWC, 2014. Average annual wage of $80,000  </a:t>
            </a:r>
            <a:endParaRPr lang="en-AU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161F24-B341-786F-2214-917CED0D7DCB}"/>
              </a:ext>
            </a:extLst>
          </p:cNvPr>
          <p:cNvSpPr txBox="1"/>
          <p:nvPr/>
        </p:nvSpPr>
        <p:spPr>
          <a:xfrm>
            <a:off x="6868081" y="373215"/>
            <a:ext cx="2940908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862" dirty="0">
                <a:solidFill>
                  <a:srgbClr val="000000">
                    <a:lumMod val="65000"/>
                    <a:lumOff val="35000"/>
                  </a:srgbClr>
                </a:solidFill>
              </a:rPr>
              <a:t>Net Promotor Score</a:t>
            </a:r>
          </a:p>
          <a:p>
            <a:pPr algn="ctr"/>
            <a:r>
              <a:rPr lang="en-US" sz="1862" b="1" dirty="0">
                <a:solidFill>
                  <a:srgbClr val="00B050"/>
                </a:solidFill>
              </a:rPr>
              <a:t>+89</a:t>
            </a:r>
            <a:endParaRPr lang="en-AU" sz="1862" b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76EA4B-6F54-A9B3-B9B1-4118F57C11A8}"/>
              </a:ext>
            </a:extLst>
          </p:cNvPr>
          <p:cNvSpPr txBox="1"/>
          <p:nvPr/>
        </p:nvSpPr>
        <p:spPr>
          <a:xfrm>
            <a:off x="475710" y="1071817"/>
            <a:ext cx="3969829" cy="2413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Average time to assessment </a:t>
            </a:r>
            <a:r>
              <a:rPr lang="en-AU" sz="1200" b="1" dirty="0">
                <a:solidFill>
                  <a:srgbClr val="002060"/>
                </a:solidFill>
                <a:latin typeface="Century Gothic"/>
              </a:rPr>
              <a:t> 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= </a:t>
            </a:r>
            <a:r>
              <a:rPr lang="en-AU" sz="1200" b="1" dirty="0">
                <a:solidFill>
                  <a:srgbClr val="002060"/>
                </a:solidFill>
                <a:latin typeface="Century Gothic"/>
              </a:rPr>
              <a:t>10.2 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days</a:t>
            </a:r>
          </a:p>
        </p:txBody>
      </p:sp>
    </p:spTree>
    <p:extLst>
      <p:ext uri="{BB962C8B-B14F-4D97-AF65-F5344CB8AC3E}">
        <p14:creationId xmlns:p14="http://schemas.microsoft.com/office/powerpoint/2010/main" val="15076706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2102619764529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2102619841095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210261984109586"/>
</p:tagLst>
</file>

<file path=ppt/theme/theme1.xml><?xml version="1.0" encoding="utf-8"?>
<a:theme xmlns:a="http://schemas.openxmlformats.org/drawingml/2006/main" name="Office Theme">
  <a:themeElements>
    <a:clrScheme name="Aware Tints 1">
      <a:dk1>
        <a:srgbClr val="000000"/>
      </a:dk1>
      <a:lt1>
        <a:srgbClr val="FFFFFF"/>
      </a:lt1>
      <a:dk2>
        <a:srgbClr val="ED008C"/>
      </a:dk2>
      <a:lt2>
        <a:srgbClr val="FEF6EF"/>
      </a:lt2>
      <a:accent1>
        <a:srgbClr val="ED008C"/>
      </a:accent1>
      <a:accent2>
        <a:srgbClr val="550059"/>
      </a:accent2>
      <a:accent3>
        <a:srgbClr val="F24CAE"/>
      </a:accent3>
      <a:accent4>
        <a:srgbClr val="F78AC5"/>
      </a:accent4>
      <a:accent5>
        <a:srgbClr val="F9B2DC"/>
      </a:accent5>
      <a:accent6>
        <a:srgbClr val="FDD7F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ctr">
          <a:defRPr sz="11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5970</TotalTime>
  <Words>910</Words>
  <Application>Microsoft Office PowerPoint</Application>
  <PresentationFormat>Widescreen</PresentationFormat>
  <Paragraphs>199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-apple-system</vt:lpstr>
      <vt:lpstr>Arial</vt:lpstr>
      <vt:lpstr>Arial (body)</vt:lpstr>
      <vt:lpstr>Century Gothic</vt:lpstr>
      <vt:lpstr>Circular Pro Book</vt:lpstr>
      <vt:lpstr>MetLife Circular Normal</vt:lpstr>
      <vt:lpstr>Roboto</vt:lpstr>
      <vt:lpstr>Segoe UI</vt:lpstr>
      <vt:lpstr>Söhne</vt:lpstr>
      <vt:lpstr>System Font Regular</vt:lpstr>
      <vt:lpstr>Trebuchet MS</vt:lpstr>
      <vt:lpstr>Office Theme</vt:lpstr>
      <vt:lpstr>Mental Health Assist</vt:lpstr>
      <vt:lpstr>What members told us</vt:lpstr>
      <vt:lpstr>Value beyond claims</vt:lpstr>
      <vt:lpstr>Breaking the Mental Health Cycle</vt:lpstr>
      <vt:lpstr>Holistic Support Before Claim</vt:lpstr>
      <vt:lpstr>Mental Health Assist: How it works</vt:lpstr>
      <vt:lpstr>Transforming Lives, One Member at a Time</vt:lpstr>
      <vt:lpstr>Transforming Lives, One Member at a Time</vt:lpstr>
      <vt:lpstr>PowerPoint Presentation</vt:lpstr>
      <vt:lpstr>Questions?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Russell</dc:creator>
  <cp:lastModifiedBy>Simone Scalmer</cp:lastModifiedBy>
  <cp:revision>53</cp:revision>
  <dcterms:created xsi:type="dcterms:W3CDTF">2023-04-14T00:07:51Z</dcterms:created>
  <dcterms:modified xsi:type="dcterms:W3CDTF">2023-10-25T00:07:03Z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stomerId">
    <vt:lpwstr>firststatesuper</vt:lpwstr>
  </property>
  <property fmtid="{D5CDD505-2E9C-101B-9397-08002B2CF9AE}" pid="3" name="TemplateId">
    <vt:lpwstr>637356049594560496</vt:lpwstr>
  </property>
  <property fmtid="{D5CDD505-2E9C-101B-9397-08002B2CF9AE}" pid="4" name="UserProfileId">
    <vt:lpwstr>637356348336650257</vt:lpwstr>
  </property>
</Properties>
</file>