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9"/>
  </p:notesMasterIdLst>
  <p:sldIdLst>
    <p:sldId id="256" r:id="rId2"/>
    <p:sldId id="270" r:id="rId3"/>
    <p:sldId id="258" r:id="rId4"/>
    <p:sldId id="259" r:id="rId5"/>
    <p:sldId id="272" r:id="rId6"/>
    <p:sldId id="276" r:id="rId7"/>
    <p:sldId id="275" r:id="rId8"/>
    <p:sldId id="278" r:id="rId9"/>
    <p:sldId id="282" r:id="rId10"/>
    <p:sldId id="277" r:id="rId11"/>
    <p:sldId id="269" r:id="rId12"/>
    <p:sldId id="274" r:id="rId13"/>
    <p:sldId id="279" r:id="rId14"/>
    <p:sldId id="265" r:id="rId15"/>
    <p:sldId id="262" r:id="rId16"/>
    <p:sldId id="273" r:id="rId17"/>
    <p:sldId id="281" r:id="rId1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895BC3-9900-4347-B512-381522A0F6FA}" v="25" dt="2024-11-26T10:57:00.348"/>
    <p1510:client id="{76D60851-CD8E-48D7-AAFD-12B3F40C75F0}" v="35" dt="2024-11-27T01:39:04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64CFB-16AB-4562-89D4-9CC955020455}" type="doc">
      <dgm:prSet loTypeId="urn:microsoft.com/office/officeart/2018/2/layout/IconLabelList" loCatId="icon" qsTypeId="urn:microsoft.com/office/officeart/2005/8/quickstyle/simple5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865DA77-4F2C-4790-A26F-07B12CA7F2A1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>
              <a:latin typeface="Arial" panose="020B0604020202020204" pitchFamily="34" charset="0"/>
              <a:cs typeface="Arial" panose="020B0604020202020204" pitchFamily="34" charset="0"/>
            </a:rPr>
            <a:t>Christmas is a time to enjoy company, treats, etc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0DFA49-C20B-482C-ABA0-D5EDFA0DB411}" type="parTrans" cxnId="{366478E4-F103-41D0-A190-793703E01A2B}">
      <dgm:prSet/>
      <dgm:spPr/>
      <dgm:t>
        <a:bodyPr/>
        <a:lstStyle/>
        <a:p>
          <a:endParaRPr lang="en-US"/>
        </a:p>
      </dgm:t>
    </dgm:pt>
    <dgm:pt modelId="{9ABE15EB-F461-403F-9B2E-5299BF91020E}" type="sibTrans" cxnId="{366478E4-F103-41D0-A190-793703E01A2B}">
      <dgm:prSet/>
      <dgm:spPr/>
      <dgm:t>
        <a:bodyPr/>
        <a:lstStyle/>
        <a:p>
          <a:endParaRPr lang="en-US"/>
        </a:p>
      </dgm:t>
    </dgm:pt>
    <dgm:pt modelId="{DEEA86D1-DAA4-4E58-89DA-D85F8D028C10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>
              <a:latin typeface="Arial" panose="020B0604020202020204" pitchFamily="34" charset="0"/>
              <a:cs typeface="Arial" panose="020B0604020202020204" pitchFamily="34" charset="0"/>
            </a:rPr>
            <a:t>Try and eat healthy </a:t>
          </a:r>
        </a:p>
        <a:p>
          <a:pPr>
            <a:lnSpc>
              <a:spcPct val="100000"/>
            </a:lnSpc>
          </a:pPr>
          <a:r>
            <a:rPr lang="en-AU" dirty="0">
              <a:latin typeface="Arial" panose="020B0604020202020204" pitchFamily="34" charset="0"/>
              <a:cs typeface="Arial" panose="020B0604020202020204" pitchFamily="34" charset="0"/>
            </a:rPr>
            <a:t>foods as well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2B4D6F-CBC4-4FD8-B607-22DB4043C9B6}" type="parTrans" cxnId="{EE9C7258-D35D-49B1-8C4A-335F84EDC873}">
      <dgm:prSet/>
      <dgm:spPr/>
      <dgm:t>
        <a:bodyPr/>
        <a:lstStyle/>
        <a:p>
          <a:endParaRPr lang="en-US"/>
        </a:p>
      </dgm:t>
    </dgm:pt>
    <dgm:pt modelId="{39A84D70-46D2-448B-9004-9E6468618142}" type="sibTrans" cxnId="{EE9C7258-D35D-49B1-8C4A-335F84EDC873}">
      <dgm:prSet/>
      <dgm:spPr/>
      <dgm:t>
        <a:bodyPr/>
        <a:lstStyle/>
        <a:p>
          <a:endParaRPr lang="en-US"/>
        </a:p>
      </dgm:t>
    </dgm:pt>
    <dgm:pt modelId="{29109AC3-2DCB-481B-BFA7-3B91C041C684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>
              <a:latin typeface="Arial" panose="020B0604020202020204" pitchFamily="34" charset="0"/>
              <a:cs typeface="Arial" panose="020B0604020202020204" pitchFamily="34" charset="0"/>
            </a:rPr>
            <a:t>Don’t forget to drink </a:t>
          </a:r>
        </a:p>
        <a:p>
          <a:pPr>
            <a:lnSpc>
              <a:spcPct val="100000"/>
            </a:lnSpc>
          </a:pPr>
          <a:r>
            <a:rPr lang="en-AU" dirty="0">
              <a:latin typeface="Arial" panose="020B0604020202020204" pitchFamily="34" charset="0"/>
              <a:cs typeface="Arial" panose="020B0604020202020204" pitchFamily="34" charset="0"/>
            </a:rPr>
            <a:t>plenty of water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36B12-F376-4046-8858-AA1E19EE2A39}" type="parTrans" cxnId="{4944E5D7-9E5D-4610-BF0B-3B29BA15EF82}">
      <dgm:prSet/>
      <dgm:spPr/>
      <dgm:t>
        <a:bodyPr/>
        <a:lstStyle/>
        <a:p>
          <a:endParaRPr lang="en-US"/>
        </a:p>
      </dgm:t>
    </dgm:pt>
    <dgm:pt modelId="{0DB6727A-A11A-4C0E-A575-39BD828C53BA}" type="sibTrans" cxnId="{4944E5D7-9E5D-4610-BF0B-3B29BA15EF82}">
      <dgm:prSet/>
      <dgm:spPr/>
      <dgm:t>
        <a:bodyPr/>
        <a:lstStyle/>
        <a:p>
          <a:endParaRPr lang="en-US"/>
        </a:p>
      </dgm:t>
    </dgm:pt>
    <dgm:pt modelId="{5282CCBA-4725-4E7C-98C1-B0498CC4D7D9}" type="pres">
      <dgm:prSet presAssocID="{27D64CFB-16AB-4562-89D4-9CC955020455}" presName="root" presStyleCnt="0">
        <dgm:presLayoutVars>
          <dgm:dir/>
          <dgm:resizeHandles val="exact"/>
        </dgm:presLayoutVars>
      </dgm:prSet>
      <dgm:spPr/>
    </dgm:pt>
    <dgm:pt modelId="{89DC2839-C2AF-4AD7-BD3D-BDECCCEB8505}" type="pres">
      <dgm:prSet presAssocID="{0865DA77-4F2C-4790-A26F-07B12CA7F2A1}" presName="compNode" presStyleCnt="0"/>
      <dgm:spPr/>
    </dgm:pt>
    <dgm:pt modelId="{A5866AD1-C4E4-4BE2-B20E-9A3D5E1F8005}" type="pres">
      <dgm:prSet presAssocID="{0865DA77-4F2C-4790-A26F-07B12CA7F2A1}" presName="iconRect" presStyleLbl="node1" presStyleIdx="0" presStyleCnt="3" custScaleX="117200" custScaleY="123328" custLinFactNeighborX="-1301" custLinFactNeighborY="-1366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cking"/>
        </a:ext>
      </dgm:extLst>
    </dgm:pt>
    <dgm:pt modelId="{FAA54664-F907-4027-9CC9-44E1D498FDF6}" type="pres">
      <dgm:prSet presAssocID="{0865DA77-4F2C-4790-A26F-07B12CA7F2A1}" presName="spaceRect" presStyleCnt="0"/>
      <dgm:spPr/>
    </dgm:pt>
    <dgm:pt modelId="{8EAE1B2E-47EF-42C5-A7B2-298EA4457A61}" type="pres">
      <dgm:prSet presAssocID="{0865DA77-4F2C-4790-A26F-07B12CA7F2A1}" presName="textRect" presStyleLbl="revTx" presStyleIdx="0" presStyleCnt="3" custScaleX="113910" custScaleY="165740" custLinFactNeighborX="585" custLinFactNeighborY="22733">
        <dgm:presLayoutVars>
          <dgm:chMax val="1"/>
          <dgm:chPref val="1"/>
        </dgm:presLayoutVars>
      </dgm:prSet>
      <dgm:spPr/>
    </dgm:pt>
    <dgm:pt modelId="{9DF35460-F4FD-44EC-9EC4-A1085275A0AC}" type="pres">
      <dgm:prSet presAssocID="{9ABE15EB-F461-403F-9B2E-5299BF91020E}" presName="sibTrans" presStyleCnt="0"/>
      <dgm:spPr/>
    </dgm:pt>
    <dgm:pt modelId="{1D77B82E-B525-4824-8BA4-25AB28E1C854}" type="pres">
      <dgm:prSet presAssocID="{DEEA86D1-DAA4-4E58-89DA-D85F8D028C10}" presName="compNode" presStyleCnt="0"/>
      <dgm:spPr/>
    </dgm:pt>
    <dgm:pt modelId="{9FE085D4-3567-48A8-A092-A61B75BB3254}" type="pres">
      <dgm:prSet presAssocID="{DEEA86D1-DAA4-4E58-89DA-D85F8D028C10}" presName="iconRect" presStyleLbl="node1" presStyleIdx="1" presStyleCnt="3" custScaleX="88901" custScaleY="88864" custLinFactNeighborX="-2326" custLinFactNeighborY="-2276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2A148CD1-258E-40E3-AA0E-96998F9C5B63}" type="pres">
      <dgm:prSet presAssocID="{DEEA86D1-DAA4-4E58-89DA-D85F8D028C10}" presName="spaceRect" presStyleCnt="0"/>
      <dgm:spPr/>
    </dgm:pt>
    <dgm:pt modelId="{180D8656-D556-4F4D-B867-651C3378B477}" type="pres">
      <dgm:prSet presAssocID="{DEEA86D1-DAA4-4E58-89DA-D85F8D028C10}" presName="textRect" presStyleLbl="revTx" presStyleIdx="1" presStyleCnt="3" custScaleX="122343" custScaleY="180536" custLinFactNeighborX="-1047" custLinFactNeighborY="37834">
        <dgm:presLayoutVars>
          <dgm:chMax val="1"/>
          <dgm:chPref val="1"/>
        </dgm:presLayoutVars>
      </dgm:prSet>
      <dgm:spPr/>
    </dgm:pt>
    <dgm:pt modelId="{D4C95F68-C6EE-40D0-A135-008F72E1FA7D}" type="pres">
      <dgm:prSet presAssocID="{39A84D70-46D2-448B-9004-9E6468618142}" presName="sibTrans" presStyleCnt="0"/>
      <dgm:spPr/>
    </dgm:pt>
    <dgm:pt modelId="{AEC2F3E2-52FB-44A1-A75E-FC177659FB8A}" type="pres">
      <dgm:prSet presAssocID="{29109AC3-2DCB-481B-BFA7-3B91C041C684}" presName="compNode" presStyleCnt="0"/>
      <dgm:spPr/>
    </dgm:pt>
    <dgm:pt modelId="{F2020199-2ADE-481C-BAFB-5C79C1A345B5}" type="pres">
      <dgm:prSet presAssocID="{29109AC3-2DCB-481B-BFA7-3B91C041C684}" presName="iconRect" presStyleLbl="node1" presStyleIdx="2" presStyleCnt="3" custScaleX="60912" custScaleY="97025" custLinFactNeighborX="6439" custLinFactNeighborY="-780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96F2ACC6-33DD-4099-984F-E65B38BFAE21}" type="pres">
      <dgm:prSet presAssocID="{29109AC3-2DCB-481B-BFA7-3B91C041C684}" presName="spaceRect" presStyleCnt="0"/>
      <dgm:spPr/>
    </dgm:pt>
    <dgm:pt modelId="{CC4425F4-765F-41CC-9711-C8FD2C302094}" type="pres">
      <dgm:prSet presAssocID="{29109AC3-2DCB-481B-BFA7-3B91C041C684}" presName="textRect" presStyleLbl="revTx" presStyleIdx="2" presStyleCnt="3" custScaleX="110169" custScaleY="162828" custLinFactNeighborX="585" custLinFactNeighborY="38733">
        <dgm:presLayoutVars>
          <dgm:chMax val="1"/>
          <dgm:chPref val="1"/>
        </dgm:presLayoutVars>
      </dgm:prSet>
      <dgm:spPr/>
    </dgm:pt>
  </dgm:ptLst>
  <dgm:cxnLst>
    <dgm:cxn modelId="{10DC7E13-1B95-4D55-8CAD-4A4921568F41}" type="presOf" srcId="{0865DA77-4F2C-4790-A26F-07B12CA7F2A1}" destId="{8EAE1B2E-47EF-42C5-A7B2-298EA4457A61}" srcOrd="0" destOrd="0" presId="urn:microsoft.com/office/officeart/2018/2/layout/IconLabelList"/>
    <dgm:cxn modelId="{A228A329-A4A4-4EAB-866F-13CE4C586929}" type="presOf" srcId="{27D64CFB-16AB-4562-89D4-9CC955020455}" destId="{5282CCBA-4725-4E7C-98C1-B0498CC4D7D9}" srcOrd="0" destOrd="0" presId="urn:microsoft.com/office/officeart/2018/2/layout/IconLabelList"/>
    <dgm:cxn modelId="{EE9C7258-D35D-49B1-8C4A-335F84EDC873}" srcId="{27D64CFB-16AB-4562-89D4-9CC955020455}" destId="{DEEA86D1-DAA4-4E58-89DA-D85F8D028C10}" srcOrd="1" destOrd="0" parTransId="{D82B4D6F-CBC4-4FD8-B607-22DB4043C9B6}" sibTransId="{39A84D70-46D2-448B-9004-9E6468618142}"/>
    <dgm:cxn modelId="{C83F117F-4A58-4DAB-97AE-FAB80D79F411}" type="presOf" srcId="{DEEA86D1-DAA4-4E58-89DA-D85F8D028C10}" destId="{180D8656-D556-4F4D-B867-651C3378B477}" srcOrd="0" destOrd="0" presId="urn:microsoft.com/office/officeart/2018/2/layout/IconLabelList"/>
    <dgm:cxn modelId="{35CAF88D-119B-4AD0-AED9-542B1DA51BAA}" type="presOf" srcId="{29109AC3-2DCB-481B-BFA7-3B91C041C684}" destId="{CC4425F4-765F-41CC-9711-C8FD2C302094}" srcOrd="0" destOrd="0" presId="urn:microsoft.com/office/officeart/2018/2/layout/IconLabelList"/>
    <dgm:cxn modelId="{4944E5D7-9E5D-4610-BF0B-3B29BA15EF82}" srcId="{27D64CFB-16AB-4562-89D4-9CC955020455}" destId="{29109AC3-2DCB-481B-BFA7-3B91C041C684}" srcOrd="2" destOrd="0" parTransId="{61F36B12-F376-4046-8858-AA1E19EE2A39}" sibTransId="{0DB6727A-A11A-4C0E-A575-39BD828C53BA}"/>
    <dgm:cxn modelId="{366478E4-F103-41D0-A190-793703E01A2B}" srcId="{27D64CFB-16AB-4562-89D4-9CC955020455}" destId="{0865DA77-4F2C-4790-A26F-07B12CA7F2A1}" srcOrd="0" destOrd="0" parTransId="{0D0DFA49-C20B-482C-ABA0-D5EDFA0DB411}" sibTransId="{9ABE15EB-F461-403F-9B2E-5299BF91020E}"/>
    <dgm:cxn modelId="{9267C99F-8B2E-4F70-B1C1-DE771C2A9ECF}" type="presParOf" srcId="{5282CCBA-4725-4E7C-98C1-B0498CC4D7D9}" destId="{89DC2839-C2AF-4AD7-BD3D-BDECCCEB8505}" srcOrd="0" destOrd="0" presId="urn:microsoft.com/office/officeart/2018/2/layout/IconLabelList"/>
    <dgm:cxn modelId="{20AA6B38-A014-4CD8-9076-C095E08114D0}" type="presParOf" srcId="{89DC2839-C2AF-4AD7-BD3D-BDECCCEB8505}" destId="{A5866AD1-C4E4-4BE2-B20E-9A3D5E1F8005}" srcOrd="0" destOrd="0" presId="urn:microsoft.com/office/officeart/2018/2/layout/IconLabelList"/>
    <dgm:cxn modelId="{BF5FD3DF-9C9A-4ED2-B7F7-5BD3FC87C75C}" type="presParOf" srcId="{89DC2839-C2AF-4AD7-BD3D-BDECCCEB8505}" destId="{FAA54664-F907-4027-9CC9-44E1D498FDF6}" srcOrd="1" destOrd="0" presId="urn:microsoft.com/office/officeart/2018/2/layout/IconLabelList"/>
    <dgm:cxn modelId="{9B3ADADD-9B94-482E-922D-43076B522664}" type="presParOf" srcId="{89DC2839-C2AF-4AD7-BD3D-BDECCCEB8505}" destId="{8EAE1B2E-47EF-42C5-A7B2-298EA4457A61}" srcOrd="2" destOrd="0" presId="urn:microsoft.com/office/officeart/2018/2/layout/IconLabelList"/>
    <dgm:cxn modelId="{3AD0E2F2-66EF-45C3-8D6A-51A60794F2AC}" type="presParOf" srcId="{5282CCBA-4725-4E7C-98C1-B0498CC4D7D9}" destId="{9DF35460-F4FD-44EC-9EC4-A1085275A0AC}" srcOrd="1" destOrd="0" presId="urn:microsoft.com/office/officeart/2018/2/layout/IconLabelList"/>
    <dgm:cxn modelId="{333E5B6B-ADA6-42BD-B3CF-267694D0DDAD}" type="presParOf" srcId="{5282CCBA-4725-4E7C-98C1-B0498CC4D7D9}" destId="{1D77B82E-B525-4824-8BA4-25AB28E1C854}" srcOrd="2" destOrd="0" presId="urn:microsoft.com/office/officeart/2018/2/layout/IconLabelList"/>
    <dgm:cxn modelId="{4EB915CF-C892-44D9-A5A7-8A2D5F1036D3}" type="presParOf" srcId="{1D77B82E-B525-4824-8BA4-25AB28E1C854}" destId="{9FE085D4-3567-48A8-A092-A61B75BB3254}" srcOrd="0" destOrd="0" presId="urn:microsoft.com/office/officeart/2018/2/layout/IconLabelList"/>
    <dgm:cxn modelId="{4044645C-BFD9-4F80-A31A-2165665E23EB}" type="presParOf" srcId="{1D77B82E-B525-4824-8BA4-25AB28E1C854}" destId="{2A148CD1-258E-40E3-AA0E-96998F9C5B63}" srcOrd="1" destOrd="0" presId="urn:microsoft.com/office/officeart/2018/2/layout/IconLabelList"/>
    <dgm:cxn modelId="{DF86BE9D-1E7C-467B-AB33-34FAA35C4990}" type="presParOf" srcId="{1D77B82E-B525-4824-8BA4-25AB28E1C854}" destId="{180D8656-D556-4F4D-B867-651C3378B477}" srcOrd="2" destOrd="0" presId="urn:microsoft.com/office/officeart/2018/2/layout/IconLabelList"/>
    <dgm:cxn modelId="{27CB5EDB-DC4A-4DFB-BEBE-F3E552C99949}" type="presParOf" srcId="{5282CCBA-4725-4E7C-98C1-B0498CC4D7D9}" destId="{D4C95F68-C6EE-40D0-A135-008F72E1FA7D}" srcOrd="3" destOrd="0" presId="urn:microsoft.com/office/officeart/2018/2/layout/IconLabelList"/>
    <dgm:cxn modelId="{489682B0-01EE-4CF2-B475-F493402C292B}" type="presParOf" srcId="{5282CCBA-4725-4E7C-98C1-B0498CC4D7D9}" destId="{AEC2F3E2-52FB-44A1-A75E-FC177659FB8A}" srcOrd="4" destOrd="0" presId="urn:microsoft.com/office/officeart/2018/2/layout/IconLabelList"/>
    <dgm:cxn modelId="{9181F656-5E0D-4E30-A3F3-A60633AF8BD2}" type="presParOf" srcId="{AEC2F3E2-52FB-44A1-A75E-FC177659FB8A}" destId="{F2020199-2ADE-481C-BAFB-5C79C1A345B5}" srcOrd="0" destOrd="0" presId="urn:microsoft.com/office/officeart/2018/2/layout/IconLabelList"/>
    <dgm:cxn modelId="{B6A86734-D09A-4665-8795-93E131110D98}" type="presParOf" srcId="{AEC2F3E2-52FB-44A1-A75E-FC177659FB8A}" destId="{96F2ACC6-33DD-4099-984F-E65B38BFAE21}" srcOrd="1" destOrd="0" presId="urn:microsoft.com/office/officeart/2018/2/layout/IconLabelList"/>
    <dgm:cxn modelId="{C6FAC6D3-2B66-4128-8316-8561EDE1F9F2}" type="presParOf" srcId="{AEC2F3E2-52FB-44A1-A75E-FC177659FB8A}" destId="{CC4425F4-765F-41CC-9711-C8FD2C30209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70A3C6-F793-4EF0-A08B-ACAD86FB157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CAE5F04-466D-49CE-8D20-C7B6A489795F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Spending time with family and others is important</a:t>
          </a:r>
        </a:p>
      </dgm:t>
    </dgm:pt>
    <dgm:pt modelId="{2262CAFB-8615-4D56-8816-65CA37C72238}" type="parTrans" cxnId="{BC267F73-0192-490D-B8A6-4C290A7AFBC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BA0DDF-2FDD-455A-A4F0-B3FC40487D00}" type="sibTrans" cxnId="{BC267F73-0192-490D-B8A6-4C290A7AFBC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E5960F-21C3-4E60-8B53-6055B11F357F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Spending time doing for others is important</a:t>
          </a:r>
        </a:p>
      </dgm:t>
    </dgm:pt>
    <dgm:pt modelId="{0C444353-1130-44C9-915A-3AC84AB1FF1A}" type="parTrans" cxnId="{AA95F9AE-12D8-489B-9350-B00F98D4CF6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C24AB0-F136-4438-9904-D93BAFAF5107}" type="sibTrans" cxnId="{AA95F9AE-12D8-489B-9350-B00F98D4CF6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112133-DC01-4936-AA63-13D568848B76}">
      <dgm:prSet/>
      <dgm:spPr>
        <a:solidFill>
          <a:srgbClr val="6600CC"/>
        </a:solidFill>
      </dgm:spPr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But finding time for you is just as important </a:t>
          </a:r>
        </a:p>
      </dgm:t>
    </dgm:pt>
    <dgm:pt modelId="{96F9429A-D2CD-4094-A4FF-6A8A75A8224C}" type="parTrans" cxnId="{276405B7-2F71-4650-8171-1BCD452E6E6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CBB446-39A0-41D6-99B8-954DEF28B9B9}" type="sibTrans" cxnId="{276405B7-2F71-4650-8171-1BCD452E6E6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B12DBE-F42C-4B7C-BD12-582CD6B0064A}" type="pres">
      <dgm:prSet presAssocID="{1270A3C6-F793-4EF0-A08B-ACAD86FB1570}" presName="linear" presStyleCnt="0">
        <dgm:presLayoutVars>
          <dgm:animLvl val="lvl"/>
          <dgm:resizeHandles val="exact"/>
        </dgm:presLayoutVars>
      </dgm:prSet>
      <dgm:spPr/>
    </dgm:pt>
    <dgm:pt modelId="{C2F9CC86-E572-43B4-8601-3EE3F1CF05FF}" type="pres">
      <dgm:prSet presAssocID="{3CAE5F04-466D-49CE-8D20-C7B6A489795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A2ADBE6-3B3F-4EB9-A074-6BF68010E282}" type="pres">
      <dgm:prSet presAssocID="{ACBA0DDF-2FDD-455A-A4F0-B3FC40487D00}" presName="spacer" presStyleCnt="0"/>
      <dgm:spPr/>
    </dgm:pt>
    <dgm:pt modelId="{4F6A5C50-3926-40F4-99A5-C72805FDC683}" type="pres">
      <dgm:prSet presAssocID="{39E5960F-21C3-4E60-8B53-6055B11F357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F57D91D-9C26-4059-BD7E-4B159827DC20}" type="pres">
      <dgm:prSet presAssocID="{D9C24AB0-F136-4438-9904-D93BAFAF5107}" presName="spacer" presStyleCnt="0"/>
      <dgm:spPr/>
    </dgm:pt>
    <dgm:pt modelId="{D9EE4423-3F50-48FA-82CA-6AF003167E36}" type="pres">
      <dgm:prSet presAssocID="{B6112133-DC01-4936-AA63-13D568848B7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47E0F01-F5E4-40AE-B222-46B7F758CF4A}" type="presOf" srcId="{3CAE5F04-466D-49CE-8D20-C7B6A489795F}" destId="{C2F9CC86-E572-43B4-8601-3EE3F1CF05FF}" srcOrd="0" destOrd="0" presId="urn:microsoft.com/office/officeart/2005/8/layout/vList2"/>
    <dgm:cxn modelId="{EF103C41-788E-4170-9919-97871783B200}" type="presOf" srcId="{39E5960F-21C3-4E60-8B53-6055B11F357F}" destId="{4F6A5C50-3926-40F4-99A5-C72805FDC683}" srcOrd="0" destOrd="0" presId="urn:microsoft.com/office/officeart/2005/8/layout/vList2"/>
    <dgm:cxn modelId="{BC267F73-0192-490D-B8A6-4C290A7AFBCE}" srcId="{1270A3C6-F793-4EF0-A08B-ACAD86FB1570}" destId="{3CAE5F04-466D-49CE-8D20-C7B6A489795F}" srcOrd="0" destOrd="0" parTransId="{2262CAFB-8615-4D56-8816-65CA37C72238}" sibTransId="{ACBA0DDF-2FDD-455A-A4F0-B3FC40487D00}"/>
    <dgm:cxn modelId="{AA95F9AE-12D8-489B-9350-B00F98D4CF63}" srcId="{1270A3C6-F793-4EF0-A08B-ACAD86FB1570}" destId="{39E5960F-21C3-4E60-8B53-6055B11F357F}" srcOrd="1" destOrd="0" parTransId="{0C444353-1130-44C9-915A-3AC84AB1FF1A}" sibTransId="{D9C24AB0-F136-4438-9904-D93BAFAF5107}"/>
    <dgm:cxn modelId="{1D5855AF-77D8-4AC6-BAFF-F153A507A929}" type="presOf" srcId="{B6112133-DC01-4936-AA63-13D568848B76}" destId="{D9EE4423-3F50-48FA-82CA-6AF003167E36}" srcOrd="0" destOrd="0" presId="urn:microsoft.com/office/officeart/2005/8/layout/vList2"/>
    <dgm:cxn modelId="{276405B7-2F71-4650-8171-1BCD452E6E61}" srcId="{1270A3C6-F793-4EF0-A08B-ACAD86FB1570}" destId="{B6112133-DC01-4936-AA63-13D568848B76}" srcOrd="2" destOrd="0" parTransId="{96F9429A-D2CD-4094-A4FF-6A8A75A8224C}" sibTransId="{7DCBB446-39A0-41D6-99B8-954DEF28B9B9}"/>
    <dgm:cxn modelId="{E98FCCF2-44E0-4275-9D5B-3901A98ADA33}" type="presOf" srcId="{1270A3C6-F793-4EF0-A08B-ACAD86FB1570}" destId="{B9B12DBE-F42C-4B7C-BD12-582CD6B0064A}" srcOrd="0" destOrd="0" presId="urn:microsoft.com/office/officeart/2005/8/layout/vList2"/>
    <dgm:cxn modelId="{06FF144F-0183-4961-B2C2-258E09DA28E7}" type="presParOf" srcId="{B9B12DBE-F42C-4B7C-BD12-582CD6B0064A}" destId="{C2F9CC86-E572-43B4-8601-3EE3F1CF05FF}" srcOrd="0" destOrd="0" presId="urn:microsoft.com/office/officeart/2005/8/layout/vList2"/>
    <dgm:cxn modelId="{8E95BC24-8F80-488E-BE96-932988C17673}" type="presParOf" srcId="{B9B12DBE-F42C-4B7C-BD12-582CD6B0064A}" destId="{AA2ADBE6-3B3F-4EB9-A074-6BF68010E282}" srcOrd="1" destOrd="0" presId="urn:microsoft.com/office/officeart/2005/8/layout/vList2"/>
    <dgm:cxn modelId="{05693BFC-3281-4E50-8B9A-2EE099AD683E}" type="presParOf" srcId="{B9B12DBE-F42C-4B7C-BD12-582CD6B0064A}" destId="{4F6A5C50-3926-40F4-99A5-C72805FDC683}" srcOrd="2" destOrd="0" presId="urn:microsoft.com/office/officeart/2005/8/layout/vList2"/>
    <dgm:cxn modelId="{EB4C0957-6B0B-4F06-B0D7-909865E28805}" type="presParOf" srcId="{B9B12DBE-F42C-4B7C-BD12-582CD6B0064A}" destId="{5F57D91D-9C26-4059-BD7E-4B159827DC20}" srcOrd="3" destOrd="0" presId="urn:microsoft.com/office/officeart/2005/8/layout/vList2"/>
    <dgm:cxn modelId="{74DB50A5-5699-4469-8EC7-F0964E29AAC7}" type="presParOf" srcId="{B9B12DBE-F42C-4B7C-BD12-582CD6B0064A}" destId="{D9EE4423-3F50-48FA-82CA-6AF003167E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66AD1-C4E4-4BE2-B20E-9A3D5E1F8005}">
      <dsp:nvSpPr>
        <dsp:cNvPr id="0" name=""/>
        <dsp:cNvSpPr/>
      </dsp:nvSpPr>
      <dsp:spPr>
        <a:xfrm>
          <a:off x="957127" y="384660"/>
          <a:ext cx="1599495" cy="16831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AE1B2E-47EF-42C5-A7B2-298EA4457A61}">
      <dsp:nvSpPr>
        <dsp:cNvPr id="0" name=""/>
        <dsp:cNvSpPr/>
      </dsp:nvSpPr>
      <dsp:spPr>
        <a:xfrm>
          <a:off x="65044" y="2390104"/>
          <a:ext cx="3454654" cy="1193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latin typeface="Arial" panose="020B0604020202020204" pitchFamily="34" charset="0"/>
              <a:cs typeface="Arial" panose="020B0604020202020204" pitchFamily="34" charset="0"/>
            </a:rPr>
            <a:t>Christmas is a time to enjoy company, treats, etc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044" y="2390104"/>
        <a:ext cx="3454654" cy="1193327"/>
      </dsp:txXfrm>
    </dsp:sp>
    <dsp:sp modelId="{9FE085D4-3567-48A8-A092-A61B75BB3254}">
      <dsp:nvSpPr>
        <dsp:cNvPr id="0" name=""/>
        <dsp:cNvSpPr/>
      </dsp:nvSpPr>
      <dsp:spPr>
        <a:xfrm>
          <a:off x="5249516" y="351327"/>
          <a:ext cx="1213282" cy="12127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0D8656-D556-4F4D-B867-651C3378B477}">
      <dsp:nvSpPr>
        <dsp:cNvPr id="0" name=""/>
        <dsp:cNvSpPr/>
      </dsp:nvSpPr>
      <dsp:spPr>
        <a:xfrm>
          <a:off x="4000943" y="2301345"/>
          <a:ext cx="3710410" cy="1299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latin typeface="Arial" panose="020B0604020202020204" pitchFamily="34" charset="0"/>
              <a:cs typeface="Arial" panose="020B0604020202020204" pitchFamily="34" charset="0"/>
            </a:rPr>
            <a:t>Try and eat healthy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latin typeface="Arial" panose="020B0604020202020204" pitchFamily="34" charset="0"/>
              <a:cs typeface="Arial" panose="020B0604020202020204" pitchFamily="34" charset="0"/>
            </a:rPr>
            <a:t>foods as well 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00943" y="2301345"/>
        <a:ext cx="3710410" cy="1299859"/>
      </dsp:txXfrm>
    </dsp:sp>
    <dsp:sp modelId="{F2020199-2ADE-481C-BAFB-5C79C1A345B5}">
      <dsp:nvSpPr>
        <dsp:cNvPr id="0" name=""/>
        <dsp:cNvSpPr/>
      </dsp:nvSpPr>
      <dsp:spPr>
        <a:xfrm>
          <a:off x="9616671" y="559551"/>
          <a:ext cx="831300" cy="13241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4425F4-765F-41CC-9711-C8FD2C302094}">
      <dsp:nvSpPr>
        <dsp:cNvPr id="0" name=""/>
        <dsp:cNvSpPr/>
      </dsp:nvSpPr>
      <dsp:spPr>
        <a:xfrm>
          <a:off x="8291587" y="2431285"/>
          <a:ext cx="3341198" cy="1172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latin typeface="Arial" panose="020B0604020202020204" pitchFamily="34" charset="0"/>
              <a:cs typeface="Arial" panose="020B0604020202020204" pitchFamily="34" charset="0"/>
            </a:rPr>
            <a:t>Don’t forget to drink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latin typeface="Arial" panose="020B0604020202020204" pitchFamily="34" charset="0"/>
              <a:cs typeface="Arial" panose="020B0604020202020204" pitchFamily="34" charset="0"/>
            </a:rPr>
            <a:t>plenty of water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91587" y="2431285"/>
        <a:ext cx="3341198" cy="11723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9CC86-E572-43B4-8601-3EE3F1CF05FF}">
      <dsp:nvSpPr>
        <dsp:cNvPr id="0" name=""/>
        <dsp:cNvSpPr/>
      </dsp:nvSpPr>
      <dsp:spPr>
        <a:xfrm>
          <a:off x="0" y="423668"/>
          <a:ext cx="6245265" cy="150579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latin typeface="Arial" panose="020B0604020202020204" pitchFamily="34" charset="0"/>
              <a:cs typeface="Arial" panose="020B0604020202020204" pitchFamily="34" charset="0"/>
            </a:rPr>
            <a:t>Spending time with family and others is important</a:t>
          </a:r>
        </a:p>
      </dsp:txBody>
      <dsp:txXfrm>
        <a:off x="73507" y="497175"/>
        <a:ext cx="6098251" cy="1358776"/>
      </dsp:txXfrm>
    </dsp:sp>
    <dsp:sp modelId="{4F6A5C50-3926-40F4-99A5-C72805FDC683}">
      <dsp:nvSpPr>
        <dsp:cNvPr id="0" name=""/>
        <dsp:cNvSpPr/>
      </dsp:nvSpPr>
      <dsp:spPr>
        <a:xfrm>
          <a:off x="0" y="2041778"/>
          <a:ext cx="6245265" cy="150579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latin typeface="Arial" panose="020B0604020202020204" pitchFamily="34" charset="0"/>
              <a:cs typeface="Arial" panose="020B0604020202020204" pitchFamily="34" charset="0"/>
            </a:rPr>
            <a:t>Spending time doing for others is important</a:t>
          </a:r>
        </a:p>
      </dsp:txBody>
      <dsp:txXfrm>
        <a:off x="73507" y="2115285"/>
        <a:ext cx="6098251" cy="1358776"/>
      </dsp:txXfrm>
    </dsp:sp>
    <dsp:sp modelId="{D9EE4423-3F50-48FA-82CA-6AF003167E36}">
      <dsp:nvSpPr>
        <dsp:cNvPr id="0" name=""/>
        <dsp:cNvSpPr/>
      </dsp:nvSpPr>
      <dsp:spPr>
        <a:xfrm>
          <a:off x="0" y="3659888"/>
          <a:ext cx="6245265" cy="1505790"/>
        </a:xfrm>
        <a:prstGeom prst="roundRect">
          <a:avLst/>
        </a:prstGeom>
        <a:solidFill>
          <a:srgbClr val="6600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latin typeface="Arial" panose="020B0604020202020204" pitchFamily="34" charset="0"/>
              <a:cs typeface="Arial" panose="020B0604020202020204" pitchFamily="34" charset="0"/>
            </a:rPr>
            <a:t>But finding time for you is just as important </a:t>
          </a:r>
        </a:p>
      </dsp:txBody>
      <dsp:txXfrm>
        <a:off x="73507" y="3733395"/>
        <a:ext cx="6098251" cy="1358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78C3D31-83FB-480E-91FD-8DED512B9022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9AFEB58-9017-436C-97CF-AAAE4E52A5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95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FEB58-9017-436C-97CF-AAAE4E52A54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27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79EE3-745A-6027-8331-51598A019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8CA8E-BB3A-E93A-BDFF-27A3CB5C6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2175E-019F-AB3A-E636-2EFE2698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48A09-A908-2B1A-EC4A-7929A820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5C787-97EC-5DCE-B745-3F31ADA01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727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725B-123B-78A8-E628-6AE36331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AA0C0-D609-595D-DD35-EDED60378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96E74-DF49-93E8-6CD7-1F37E7E0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043B2-0C45-DE4E-C003-EF2B5A994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83972-E80B-6B99-1A9E-24A6F5D04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42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F06C40-4B5D-504F-4C33-BB54A4E01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5FCD99-F7B0-5001-68C0-0F2B58BFE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0D224-7782-88EF-DB13-8210CA192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8945B-89DA-CCBA-F2AA-51CA490E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05E36-A5E2-AF59-F533-CA7540EA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0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67478-0572-4B70-1A6E-4CADE2B0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8C7DA-F01E-8FEC-B23E-836F7C06F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1200"/>
              </a:spcAft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600"/>
              </a:spcBef>
              <a:spcAft>
                <a:spcPts val="1200"/>
              </a:spcAft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spcAft>
                <a:spcPts val="1200"/>
              </a:spcAft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600"/>
              </a:spcBef>
              <a:spcAft>
                <a:spcPts val="1200"/>
              </a:spcAft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47FFE-F929-056E-96D1-D54E7856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D9DED-C7BB-7EAE-66EA-B960C83BB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EB749-A2AF-39A4-2334-E8DAD6DC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27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7E81-D46F-6443-05B9-C118E43E5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E1F48-F4F6-E1E9-6EF9-1F2A5B730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2829A-953B-A41B-205A-7449E98B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6ADDF-047C-4798-66BA-B1AF544F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F0B6C-C3FB-6EF4-7E1C-7C121EF6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0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4AD25-9E94-2095-9EF3-3C2720534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3FAE-97A9-0503-45EA-0877F5162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5CD55-EB0C-28AC-DEC7-F7C0B534C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44BF3-BDA9-D73B-245D-9B03B51F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D73ED-591C-FD13-0E8F-08E88E00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207F6-EB70-C64A-FC3A-112F71F0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538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535A-0A3F-93B2-C1B0-12FE9482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4E4CA-6344-1F8D-E564-9A8AA8968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634D1-17F2-DC47-45B3-5027B5FCF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6CDFD-B014-0A2A-2B1C-28290715B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DD3BB-FFD6-6EB8-8499-99041BC63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8C3D7-AA4A-1030-CA74-73799C40E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D587BB-3C8A-0879-7ABF-F801BF306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CA36C-1DD2-651B-1524-932E3602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586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FC9C-9079-8817-A81D-8F1474E2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97C47-BB47-D9BB-AF9D-660002BB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334F1F-7861-1B4D-31C6-9DD8DB86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46F1E-94A7-E6D7-B6A7-696554B0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33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7AEAC-7FFF-63B6-A669-549571040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E6986E-44B9-C97E-8572-A0676027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EA616-6F51-869A-9A94-1A2D64F6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5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7E2D9-1C20-3DB2-C14D-716DB842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CEEFA-95D6-7E73-0E25-870FD16DE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400E8-0033-F2E0-223C-07A380A00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40FFE-AF91-D38D-DEC4-DAF6E79F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5AC97-2138-B34D-1837-F5E7216A6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FC893-5FB4-1229-0446-2B6043AEC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8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AD7A-5F24-FEA9-3ADC-E3F154DB7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2BEE29-1FD3-D244-6D33-7F9569264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C7D12-C1D6-7590-4AF9-428B4BEB5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7E7B8-8C18-2E99-0FD8-37265A9FA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80723-E37A-B248-C26D-285E01669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23467-E1D2-5423-D7E8-8FC8B97BC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384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88A53-01D1-D31A-26CE-C01C896B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A3CAA-EAC0-0032-64EC-549782ED8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1BCF5-7451-B9CE-E22C-0569FA304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CF6853-E085-4233-B259-AED578A59128}" type="datetimeFigureOut">
              <a:rPr lang="en-AU" smtClean="0"/>
              <a:t>16/12/2024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5DC04-F081-6A43-80E6-3B80C549F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6E7BB-8168-1DE3-48FF-71A23EE72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4B5632-B837-48D4-9109-8A08D96988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252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ackdoginstitute.org.au/" TargetMode="External"/><Relationship Id="rId2" Type="http://schemas.openxmlformats.org/officeDocument/2006/relationships/hyperlink" Target="https://www.beyondblue.org.a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jog.org.au/" TargetMode="External"/><Relationship Id="rId4" Type="http://schemas.openxmlformats.org/officeDocument/2006/relationships/hyperlink" Target="https://toolkit.lifeline.org.au/articles/support/beyond-blue-support-servic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09" name="Rectangle 2108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9F686D-5B16-E195-B2D3-31E215F24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0856" y="1215942"/>
            <a:ext cx="5334930" cy="381959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Looking after your Mental Health and Wellbeing over Christmas</a:t>
            </a:r>
            <a:endParaRPr lang="en-AU" sz="5400" b="1" dirty="0">
              <a:solidFill>
                <a:srgbClr val="C00000"/>
              </a:solidFill>
            </a:endParaRPr>
          </a:p>
        </p:txBody>
      </p:sp>
      <p:sp>
        <p:nvSpPr>
          <p:cNvPr id="2111" name="Freeform: Shape 2110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13" name="Freeform: Shape 2112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15" name="Freeform: Shape 211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17" name="Freeform: Shape 2116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19" name="Freeform: Shape 2118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2050" name="Picture 2" descr="Pineal fruit with holly christmas ...">
            <a:extLst>
              <a:ext uri="{FF2B5EF4-FFF2-40B4-BE49-F238E27FC236}">
                <a16:creationId xmlns:a16="http://schemas.microsoft.com/office/drawing/2014/main" id="{36AB8F5C-1905-3DCE-3A7E-B53D91DBE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2" r="8306" b="-1"/>
          <a:stretch/>
        </p:blipFill>
        <p:spPr bwMode="auto">
          <a:xfrm>
            <a:off x="631841" y="598721"/>
            <a:ext cx="3452480" cy="3452480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1" name="Freeform: Shape 2120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50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9A47-7231-E9CF-8F69-200F4F343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AU" sz="4000" dirty="0">
                <a:solidFill>
                  <a:srgbClr val="6600CC"/>
                </a:solidFill>
              </a:rPr>
              <a:t>Eat Well                       </a:t>
            </a:r>
            <a:r>
              <a:rPr lang="en-AU" sz="4000" dirty="0">
                <a:solidFill>
                  <a:srgbClr val="FFFFFF"/>
                </a:solidFill>
              </a:rPr>
              <a:t>(Most of the time)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BD4A19-C9A7-A824-80A2-6BFC74DA78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58858"/>
              </p:ext>
            </p:extLst>
          </p:nvPr>
        </p:nvGraphicFramePr>
        <p:xfrm>
          <a:off x="239843" y="2518294"/>
          <a:ext cx="11662347" cy="3990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6" name="Picture 4" descr="What is the Eatwell Plate? | Holland ..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393" y="339986"/>
            <a:ext cx="4116906" cy="17640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0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4A878-F76F-E119-D36C-5191A9574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AU" sz="4800" dirty="0">
                <a:solidFill>
                  <a:srgbClr val="002060"/>
                </a:solidFill>
              </a:rPr>
              <a:t>Sleep well</a:t>
            </a:r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3A66F-5672-DB23-C616-18433ADD0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557" y="2455546"/>
            <a:ext cx="5018124" cy="3639450"/>
          </a:xfrm>
        </p:spPr>
        <p:txBody>
          <a:bodyPr anchor="ctr">
            <a:normAutofit/>
          </a:bodyPr>
          <a:lstStyle/>
          <a:p>
            <a:r>
              <a:rPr lang="en-AU" sz="3600" dirty="0"/>
              <a:t>Aim for 7-8 hours each night</a:t>
            </a:r>
          </a:p>
          <a:p>
            <a:r>
              <a:rPr lang="en-AU" sz="3600" dirty="0"/>
              <a:t>Keep your room cool</a:t>
            </a:r>
          </a:p>
          <a:p>
            <a:r>
              <a:rPr lang="en-AU" sz="3600" dirty="0"/>
              <a:t>Ditch the IT</a:t>
            </a:r>
          </a:p>
        </p:txBody>
      </p:sp>
      <p:pic>
        <p:nvPicPr>
          <p:cNvPr id="7170" name="Picture 2" descr="10 Ways Sleep makes you Happier | Solh ...">
            <a:extLst>
              <a:ext uri="{FF2B5EF4-FFF2-40B4-BE49-F238E27FC236}">
                <a16:creationId xmlns:a16="http://schemas.microsoft.com/office/drawing/2014/main" id="{B8B4E445-5E56-DA04-FEF8-89D488819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8220" y="2455546"/>
            <a:ext cx="4958707" cy="37142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Rectangle 718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6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DA54-5E9A-228B-44F5-B65E4F03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40"/>
            <a:ext cx="11018520" cy="979680"/>
          </a:xfrm>
        </p:spPr>
        <p:txBody>
          <a:bodyPr anchor="b">
            <a:normAutofit/>
          </a:bodyPr>
          <a:lstStyle/>
          <a:p>
            <a:r>
              <a:rPr lang="en-US" sz="5400" dirty="0"/>
              <a:t>Play well</a:t>
            </a:r>
            <a:endParaRPr lang="en-AU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F46-A857-9CEA-874B-96D888838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772694"/>
            <a:ext cx="8535997" cy="4885558"/>
          </a:xfrm>
        </p:spPr>
        <p:txBody>
          <a:bodyPr anchor="t">
            <a:normAutofit/>
          </a:bodyPr>
          <a:lstStyle/>
          <a:p>
            <a:pPr lvl="0"/>
            <a:r>
              <a:rPr lang="en-AU" sz="2800" dirty="0"/>
              <a:t>Have something simple to look forward to, </a:t>
            </a:r>
          </a:p>
          <a:p>
            <a:pPr lvl="0"/>
            <a:r>
              <a:rPr lang="en-AU" sz="2800" dirty="0"/>
              <a:t>Laugh and enjoy small moments with family or friends </a:t>
            </a:r>
          </a:p>
          <a:p>
            <a:pPr lvl="0"/>
            <a:r>
              <a:rPr lang="en-AU" sz="2800" dirty="0"/>
              <a:t>Exercise for at least 30 minutes a day, with others if possible </a:t>
            </a:r>
          </a:p>
          <a:p>
            <a:pPr lvl="0"/>
            <a:r>
              <a:rPr lang="en-AU" sz="2800" dirty="0"/>
              <a:t>Spend time doing something you enjoy.  </a:t>
            </a:r>
          </a:p>
          <a:p>
            <a:pPr>
              <a:spcAft>
                <a:spcPts val="2400"/>
              </a:spcAft>
            </a:pPr>
            <a:endParaRPr lang="en-US" sz="2800" dirty="0"/>
          </a:p>
        </p:txBody>
      </p:sp>
      <p:pic>
        <p:nvPicPr>
          <p:cNvPr id="4098" name="Picture 2" descr="Silhouette of a Man and a Woman Walking ...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219" y="2207211"/>
            <a:ext cx="14763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089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A8C1C-46F6-AE23-5AB6-399B96DB4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7138" y="380118"/>
            <a:ext cx="5125190" cy="182953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8800" dirty="0"/>
              <a:t>Get Active</a:t>
            </a:r>
            <a:endParaRPr lang="en-US" sz="4000" dirty="0"/>
          </a:p>
        </p:txBody>
      </p:sp>
      <p:pic>
        <p:nvPicPr>
          <p:cNvPr id="4" name="Picture 4" descr="Pineal fruit with holly christmas ...">
            <a:extLst>
              <a:ext uri="{FF2B5EF4-FFF2-40B4-BE49-F238E27FC236}">
                <a16:creationId xmlns:a16="http://schemas.microsoft.com/office/drawing/2014/main" id="{315FFF85-4E65-B947-3E70-9B45C9B83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572" y="-156824"/>
            <a:ext cx="2565029" cy="2156718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Run">
            <a:extLst>
              <a:ext uri="{FF2B5EF4-FFF2-40B4-BE49-F238E27FC236}">
                <a16:creationId xmlns:a16="http://schemas.microsoft.com/office/drawing/2014/main" id="{763744E1-B2F1-C444-F140-2F4D8A105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2606817"/>
            <a:ext cx="2565029" cy="2565029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483995A-773D-B4FC-EE90-D9B9FDCAA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249" y="2681298"/>
            <a:ext cx="5904921" cy="47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Fitting in movement helps</a:t>
            </a:r>
            <a:r>
              <a:rPr lang="en-US" sz="3600" dirty="0"/>
              <a:t>:</a:t>
            </a:r>
          </a:p>
          <a:p>
            <a:r>
              <a:rPr lang="en-US" sz="3600" dirty="0"/>
              <a:t>Relieve stress and anxiety</a:t>
            </a:r>
          </a:p>
          <a:p>
            <a:r>
              <a:rPr lang="en-US" sz="3600" dirty="0"/>
              <a:t>Boosts energy,</a:t>
            </a:r>
          </a:p>
          <a:p>
            <a:r>
              <a:rPr lang="en-US" sz="3600" dirty="0"/>
              <a:t>Works of those sweet treats</a:t>
            </a:r>
          </a:p>
          <a:p>
            <a:r>
              <a:rPr lang="en-US" sz="3600" dirty="0"/>
              <a:t>You feel better all round</a:t>
            </a:r>
            <a:endParaRPr lang="en-AU" sz="3600" dirty="0"/>
          </a:p>
        </p:txBody>
      </p:sp>
      <p:pic>
        <p:nvPicPr>
          <p:cNvPr id="13" name="Graphic 6" descr="Run">
            <a:extLst>
              <a:ext uri="{FF2B5EF4-FFF2-40B4-BE49-F238E27FC236}">
                <a16:creationId xmlns:a16="http://schemas.microsoft.com/office/drawing/2014/main" id="{763744E1-B2F1-C444-F140-2F4D8A105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2144" y="4588017"/>
            <a:ext cx="2565029" cy="2565029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pic>
        <p:nvPicPr>
          <p:cNvPr id="14" name="Graphic 6" descr="Run">
            <a:extLst>
              <a:ext uri="{FF2B5EF4-FFF2-40B4-BE49-F238E27FC236}">
                <a16:creationId xmlns:a16="http://schemas.microsoft.com/office/drawing/2014/main" id="{763744E1-B2F1-C444-F140-2F4D8A105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6072" y="3659762"/>
            <a:ext cx="2565029" cy="2565029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02409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13" name="Rectangle 12312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F20CE-A5B1-90F6-CA93-5B69A180D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n-US"/>
              <a:t>Be kind to yourself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5A16A-ECF8-BEF4-8EFD-377D11EFC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532619" cy="4686565"/>
          </a:xfrm>
        </p:spPr>
        <p:txBody>
          <a:bodyPr>
            <a:normAutofit fontScale="92500"/>
          </a:bodyPr>
          <a:lstStyle/>
          <a:p>
            <a:r>
              <a:rPr lang="en-AU" sz="3600" dirty="0"/>
              <a:t>Take time for yourself</a:t>
            </a:r>
          </a:p>
          <a:p>
            <a:r>
              <a:rPr lang="en-AU" sz="3600" dirty="0"/>
              <a:t>Don’t let others rush you</a:t>
            </a:r>
          </a:p>
          <a:p>
            <a:r>
              <a:rPr lang="en-AU" sz="3600" dirty="0"/>
              <a:t>Do things you enjoy as well</a:t>
            </a:r>
          </a:p>
          <a:p>
            <a:r>
              <a:rPr lang="en-AU" sz="3600" dirty="0"/>
              <a:t>Watch your alcohol intake</a:t>
            </a:r>
          </a:p>
          <a:p>
            <a:r>
              <a:rPr lang="en-AU" sz="3600" dirty="0"/>
              <a:t>Learn to say NO</a:t>
            </a:r>
          </a:p>
          <a:p>
            <a:r>
              <a:rPr lang="en-AU" sz="3600" dirty="0"/>
              <a:t>Ask for help if you need it.</a:t>
            </a:r>
          </a:p>
        </p:txBody>
      </p:sp>
      <p:sp>
        <p:nvSpPr>
          <p:cNvPr id="12315" name="Oval 1231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290" name="Picture 2" descr="Be Kind to Yourself—Right Now ...">
            <a:extLst>
              <a:ext uri="{FF2B5EF4-FFF2-40B4-BE49-F238E27FC236}">
                <a16:creationId xmlns:a16="http://schemas.microsoft.com/office/drawing/2014/main" id="{E122C0B9-44B2-DFBF-35A6-E06C98466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0" r="11255" b="-1"/>
          <a:stretch/>
        </p:blipFill>
        <p:spPr bwMode="auto"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17" name="Arc 1231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4" descr="Pineal fruit with holly christmas ...">
            <a:extLst>
              <a:ext uri="{FF2B5EF4-FFF2-40B4-BE49-F238E27FC236}">
                <a16:creationId xmlns:a16="http://schemas.microsoft.com/office/drawing/2014/main" id="{F47FA508-1D8F-8530-1923-A5AE784D7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" r="1162" b="3"/>
          <a:stretch/>
        </p:blipFill>
        <p:spPr bwMode="auto">
          <a:xfrm>
            <a:off x="9566460" y="602735"/>
            <a:ext cx="2500653" cy="2137275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965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26910-5DAA-A5D9-DB6E-DA0A08901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570" y="831347"/>
            <a:ext cx="3706913" cy="55831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4800" kern="1200" dirty="0">
                <a:solidFill>
                  <a:srgbClr val="6600CC"/>
                </a:solidFill>
              </a:rPr>
              <a:t>Spend some  doing  </a:t>
            </a:r>
            <a:br>
              <a:rPr lang="en-US" sz="4800" kern="1200" dirty="0">
                <a:solidFill>
                  <a:srgbClr val="6600CC"/>
                </a:solidFill>
              </a:rPr>
            </a:br>
            <a:r>
              <a:rPr lang="en-US" sz="4800" kern="1200" dirty="0">
                <a:solidFill>
                  <a:srgbClr val="6600CC"/>
                </a:solidFill>
              </a:rPr>
              <a:t>what </a:t>
            </a:r>
            <a:br>
              <a:rPr lang="en-US" sz="4800" kern="1200" dirty="0">
                <a:solidFill>
                  <a:srgbClr val="6600CC"/>
                </a:solidFill>
              </a:rPr>
            </a:br>
            <a:r>
              <a:rPr lang="en-US" sz="4800" kern="1200" dirty="0">
                <a:solidFill>
                  <a:srgbClr val="6600CC"/>
                </a:solidFill>
              </a:rPr>
              <a:t>you </a:t>
            </a:r>
            <a:br>
              <a:rPr lang="en-US" sz="4800" kern="1200" dirty="0">
                <a:solidFill>
                  <a:srgbClr val="6600CC"/>
                </a:solidFill>
              </a:rPr>
            </a:br>
            <a:r>
              <a:rPr lang="en-US" sz="4800" kern="1200" dirty="0">
                <a:solidFill>
                  <a:srgbClr val="6600CC"/>
                </a:solidFill>
              </a:rPr>
              <a:t>enjoy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Content Placeholder 2">
            <a:extLst>
              <a:ext uri="{FF2B5EF4-FFF2-40B4-BE49-F238E27FC236}">
                <a16:creationId xmlns:a16="http://schemas.microsoft.com/office/drawing/2014/main" id="{71AB7801-FFD8-C0F7-36FE-F3CED362D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654704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ommon daisy Flower, purple background ..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77" y="4632263"/>
            <a:ext cx="219075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963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irl Reading Book with Autumn Leav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606" y="416649"/>
            <a:ext cx="2247995" cy="246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13DA54-5E9A-228B-44F5-B65E4F03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40"/>
            <a:ext cx="11018520" cy="979680"/>
          </a:xfrm>
        </p:spPr>
        <p:txBody>
          <a:bodyPr anchor="b">
            <a:norm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Reflect well</a:t>
            </a:r>
            <a:endParaRPr lang="en-AU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F46-A857-9CEA-874B-96D888838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535837"/>
            <a:ext cx="10222754" cy="5166803"/>
          </a:xfrm>
        </p:spPr>
        <p:txBody>
          <a:bodyPr anchor="t">
            <a:normAutofit/>
          </a:bodyPr>
          <a:lstStyle/>
          <a:p>
            <a:pPr lvl="0"/>
            <a:r>
              <a:rPr lang="en-AU" sz="2800" dirty="0"/>
              <a:t>Spend some time in reflection, meditation, </a:t>
            </a:r>
          </a:p>
          <a:p>
            <a:pPr lvl="0"/>
            <a:r>
              <a:rPr lang="en-AU" sz="2800" dirty="0"/>
              <a:t>Reflect on what has worked well for you during the year</a:t>
            </a:r>
          </a:p>
          <a:p>
            <a:pPr lvl="0"/>
            <a:r>
              <a:rPr lang="en-AU" sz="2800" dirty="0"/>
              <a:t>Spend time in nature   </a:t>
            </a:r>
          </a:p>
          <a:p>
            <a:pPr lvl="0"/>
            <a:r>
              <a:rPr lang="en-AU" sz="2800" dirty="0"/>
              <a:t>Practice mindfulness </a:t>
            </a:r>
          </a:p>
          <a:p>
            <a:pPr lvl="0"/>
            <a:r>
              <a:rPr lang="en-AU" sz="2800" dirty="0"/>
              <a:t>Live in the moment and have fun!</a:t>
            </a:r>
          </a:p>
          <a:p>
            <a:r>
              <a:rPr lang="en-AU" sz="2800" dirty="0"/>
              <a:t>Be kind to yourself - Treat yourself with the same kindness and patience you would others</a:t>
            </a:r>
          </a:p>
          <a:p>
            <a:pPr lvl="0"/>
            <a:r>
              <a:rPr lang="en-AU" sz="2800" dirty="0"/>
              <a:t>Ask for help if you need it.</a:t>
            </a:r>
          </a:p>
        </p:txBody>
      </p:sp>
    </p:spTree>
    <p:extLst>
      <p:ext uri="{BB962C8B-B14F-4D97-AF65-F5344CB8AC3E}">
        <p14:creationId xmlns:p14="http://schemas.microsoft.com/office/powerpoint/2010/main" val="2621020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1707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/>
              <a:t>Beyond Blue                      </a:t>
            </a:r>
            <a:br>
              <a:rPr lang="en-US" sz="2800" dirty="0"/>
            </a:br>
            <a:r>
              <a:rPr lang="en-AU" sz="2800" u="sng" dirty="0">
                <a:hlinkClick r:id="rId2"/>
              </a:rPr>
              <a:t>https://www.beyondblue.org.au/</a:t>
            </a:r>
            <a:r>
              <a:rPr lang="en-AU" sz="2800" dirty="0"/>
              <a:t> </a:t>
            </a:r>
          </a:p>
          <a:p>
            <a:pPr>
              <a:spcAft>
                <a:spcPts val="1800"/>
              </a:spcAft>
            </a:pPr>
            <a:r>
              <a:rPr lang="en-US" sz="2800" dirty="0"/>
              <a:t>Black dog Institute         </a:t>
            </a:r>
            <a:br>
              <a:rPr lang="en-US" sz="2800" dirty="0"/>
            </a:br>
            <a:r>
              <a:rPr lang="en-AU" sz="2800" u="sng" dirty="0">
                <a:hlinkClick r:id="rId3"/>
              </a:rPr>
              <a:t>https://www.blackdoginstitute.org.au/</a:t>
            </a:r>
            <a:r>
              <a:rPr lang="en-AU" sz="2800" dirty="0"/>
              <a:t> </a:t>
            </a:r>
            <a:endParaRPr lang="en-US" sz="2800" dirty="0"/>
          </a:p>
          <a:p>
            <a:pPr>
              <a:spcAft>
                <a:spcPts val="1800"/>
              </a:spcAft>
            </a:pPr>
            <a:r>
              <a:rPr lang="en-US" sz="2800" dirty="0"/>
              <a:t>Lifeline Toolkit  </a:t>
            </a:r>
            <a:r>
              <a:rPr lang="en-AU" sz="2800" u="sng" dirty="0">
                <a:hlinkClick r:id="rId4"/>
              </a:rPr>
              <a:t>https://toolkit.lifeline.org.au/articles/support/beyond-blue-support-service</a:t>
            </a:r>
            <a:endParaRPr lang="en-US" sz="2800" dirty="0"/>
          </a:p>
          <a:p>
            <a:pPr>
              <a:spcAft>
                <a:spcPts val="1800"/>
              </a:spcAft>
            </a:pPr>
            <a:r>
              <a:rPr lang="en-US" sz="2800" dirty="0"/>
              <a:t>St John of God Healthcare  </a:t>
            </a:r>
            <a:br>
              <a:rPr lang="en-US" sz="2800" dirty="0"/>
            </a:br>
            <a:r>
              <a:rPr lang="en-AU" sz="2800" dirty="0">
                <a:hlinkClick r:id="rId5"/>
              </a:rPr>
              <a:t>https://www.sjog.org.au/</a:t>
            </a:r>
            <a:r>
              <a:rPr lang="en-AU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6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Pineal fruit with holly christmas ...">
            <a:extLst>
              <a:ext uri="{FF2B5EF4-FFF2-40B4-BE49-F238E27FC236}">
                <a16:creationId xmlns:a16="http://schemas.microsoft.com/office/drawing/2014/main" id="{1AB69E02-7683-D789-549B-52FA40DBF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2" r="8307" b="1"/>
          <a:stretch/>
        </p:blipFill>
        <p:spPr bwMode="auto"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F1E5D-9F7A-806E-BA65-7FF25A54C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1720241"/>
            <a:ext cx="4745989" cy="41844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AU" sz="5400" b="1" dirty="0">
                <a:solidFill>
                  <a:srgbClr val="C00000">
                    <a:alpha val="80000"/>
                  </a:srgbClr>
                </a:solidFill>
                <a:latin typeface="+mj-lt"/>
                <a:ea typeface="+mj-ea"/>
                <a:cs typeface="+mj-cs"/>
              </a:rPr>
              <a:t>What is your lead up to Christmas like?</a:t>
            </a:r>
          </a:p>
        </p:txBody>
      </p:sp>
      <p:sp>
        <p:nvSpPr>
          <p:cNvPr id="19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6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AE3417-A685-B8FE-D5EA-193CC3593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158" y="479493"/>
            <a:ext cx="5774642" cy="1325563"/>
          </a:xfrm>
        </p:spPr>
        <p:txBody>
          <a:bodyPr>
            <a:normAutofit/>
          </a:bodyPr>
          <a:lstStyle/>
          <a:p>
            <a:r>
              <a:rPr lang="en-US" sz="3600" dirty="0"/>
              <a:t>Good mental health means we can: </a:t>
            </a:r>
            <a:endParaRPr lang="en-AU" sz="3600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961E28B-669A-EFA5-DB4C-9067D9B25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0305" y="1984443"/>
            <a:ext cx="5903495" cy="419252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Cope with normal stress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Realise our abilities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Learn and work well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Make decisions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Satisfying relationships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Contribute to community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800" dirty="0"/>
              <a:t>Basically, enjoy life!</a:t>
            </a:r>
            <a:endParaRPr lang="en-AU" sz="2800" dirty="0"/>
          </a:p>
        </p:txBody>
      </p:sp>
      <p:pic>
        <p:nvPicPr>
          <p:cNvPr id="1026" name="Picture 2" descr="Smiley Face Vector Art PNG Imag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60" y="723967"/>
            <a:ext cx="2327751" cy="238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81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A9FC7-CEDB-4FF6-18DE-C2B2701F6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2" y="0"/>
            <a:ext cx="5754896" cy="1667569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can make Christmas hard?</a:t>
            </a:r>
            <a:endParaRPr lang="en-AU" sz="4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Graphic 6" descr="Crying Face with No Fill">
            <a:extLst>
              <a:ext uri="{FF2B5EF4-FFF2-40B4-BE49-F238E27FC236}">
                <a16:creationId xmlns:a16="http://schemas.microsoft.com/office/drawing/2014/main" id="{92BBE17A-B233-988E-1B15-9B2680D60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098" y="2174832"/>
            <a:ext cx="2994158" cy="299415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9978D9E-4F0E-0E50-5AEE-18C724F39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471" y="1856327"/>
            <a:ext cx="9038341" cy="4544045"/>
          </a:xfrm>
        </p:spPr>
        <p:txBody>
          <a:bodyPr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Stress, social pressures, expectations of self or others 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Financial stress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Loneliness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Grief, loss and sadness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Family interactions. Strained relationships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Change of routine</a:t>
            </a:r>
            <a:endParaRPr lang="en-AU" sz="28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4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6" name="Rectangle 1065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Rectangle 1066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5" name="Picture 4" descr="A sign decorated with Christmas goods">
            <a:extLst>
              <a:ext uri="{FF2B5EF4-FFF2-40B4-BE49-F238E27FC236}">
                <a16:creationId xmlns:a16="http://schemas.microsoft.com/office/drawing/2014/main" id="{5B1485B5-7C21-C248-A1DC-435C47B2B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850"/>
          <a:stretch/>
        </p:blipFill>
        <p:spPr bwMode="auto">
          <a:xfrm>
            <a:off x="1329042" y="0"/>
            <a:ext cx="6164263" cy="677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DF5264F-25A1-919C-D0C5-B59A5CFF20FE}"/>
              </a:ext>
            </a:extLst>
          </p:cNvPr>
          <p:cNvSpPr txBox="1"/>
          <p:nvPr/>
        </p:nvSpPr>
        <p:spPr>
          <a:xfrm>
            <a:off x="2803298" y="1873574"/>
            <a:ext cx="10509179" cy="2588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helps?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well	Play well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 well		Reflect well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 well</a:t>
            </a:r>
          </a:p>
        </p:txBody>
      </p:sp>
    </p:spTree>
    <p:extLst>
      <p:ext uri="{BB962C8B-B14F-4D97-AF65-F5344CB8AC3E}">
        <p14:creationId xmlns:p14="http://schemas.microsoft.com/office/powerpoint/2010/main" val="228237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DA54-5E9A-228B-44F5-B65E4F03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40"/>
            <a:ext cx="11018520" cy="979680"/>
          </a:xfrm>
        </p:spPr>
        <p:txBody>
          <a:bodyPr anchor="b">
            <a:normAutofit/>
          </a:bodyPr>
          <a:lstStyle/>
          <a:p>
            <a:r>
              <a:rPr lang="en-US" sz="5400" dirty="0"/>
              <a:t>Plan well</a:t>
            </a:r>
            <a:endParaRPr lang="en-AU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F46-A857-9CEA-874B-96D888838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772694"/>
            <a:ext cx="9219577" cy="4885558"/>
          </a:xfrm>
        </p:spPr>
        <p:txBody>
          <a:bodyPr anchor="t"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Find ways to stay calm 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Work out your priorities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Identify stress triggers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What can I do about it?  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Set  boundaries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What can I do about the triggers and stress?  </a:t>
            </a:r>
          </a:p>
          <a:p>
            <a:pPr>
              <a:spcAft>
                <a:spcPts val="2400"/>
              </a:spcAft>
            </a:pPr>
            <a:endParaRPr lang="en-US" sz="2800" dirty="0"/>
          </a:p>
        </p:txBody>
      </p:sp>
      <p:pic>
        <p:nvPicPr>
          <p:cNvPr id="6146" name="Picture 2" descr="Check It Off The List Text | Great PowerPoint ClipArt for Presentations -  PresenterMedia.com">
            <a:extLst>
              <a:ext uri="{FF2B5EF4-FFF2-40B4-BE49-F238E27FC236}">
                <a16:creationId xmlns:a16="http://schemas.microsoft.com/office/drawing/2014/main" id="{0D449BD8-DDCF-3D84-6A63-A4B5E98C9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4"/>
          <a:stretch/>
        </p:blipFill>
        <p:spPr bwMode="auto">
          <a:xfrm>
            <a:off x="8707278" y="3258105"/>
            <a:ext cx="3060252" cy="318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37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DA54-5E9A-228B-44F5-B65E4F03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40"/>
            <a:ext cx="11018520" cy="979680"/>
          </a:xfrm>
        </p:spPr>
        <p:txBody>
          <a:bodyPr anchor="b">
            <a:normAutofit/>
          </a:bodyPr>
          <a:lstStyle/>
          <a:p>
            <a:r>
              <a:rPr lang="en-US" sz="5400" dirty="0"/>
              <a:t>Plan well</a:t>
            </a:r>
            <a:endParaRPr lang="en-AU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F46-A857-9CEA-874B-96D888838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1772694"/>
            <a:ext cx="9219577" cy="4885558"/>
          </a:xfrm>
        </p:spPr>
        <p:txBody>
          <a:bodyPr anchor="t"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sz="2400" b="1" dirty="0">
                <a:solidFill>
                  <a:srgbClr val="FF0000"/>
                </a:solidFill>
              </a:rPr>
              <a:t>Manage family tensions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Avoid unrealistic expectations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Try to see other person’s stress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Consider “breaking up” warring groups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Try stress relief techniques – relaxation, distraction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Avoid too much alcohol – it will ignite any tensions</a:t>
            </a:r>
          </a:p>
          <a:p>
            <a:pPr>
              <a:spcAft>
                <a:spcPts val="2400"/>
              </a:spcAft>
            </a:pPr>
            <a:endParaRPr lang="en-US" sz="2400" dirty="0"/>
          </a:p>
        </p:txBody>
      </p:sp>
      <p:sp>
        <p:nvSpPr>
          <p:cNvPr id="4" name="AutoShape 2" descr="family conflict clipart png downloa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32" name="Picture 8" descr="Fire Flame White Background, 3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713" y="2663301"/>
            <a:ext cx="2517097" cy="251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17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9AFD-CE69-58D9-172B-35057B3FA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 fontScale="90000"/>
          </a:bodyPr>
          <a:lstStyle/>
          <a:p>
            <a:r>
              <a:rPr lang="en-US" sz="3400"/>
              <a:t>Identify stressful situations</a:t>
            </a:r>
            <a:br>
              <a:rPr lang="en-US" sz="3400"/>
            </a:br>
            <a:r>
              <a:rPr lang="en-US" sz="3400"/>
              <a:t>	</a:t>
            </a:r>
            <a:endParaRPr lang="en-AU" sz="3400"/>
          </a:p>
        </p:txBody>
      </p:sp>
      <p:pic>
        <p:nvPicPr>
          <p:cNvPr id="4" name="Picture 4" descr="Pineal fruit with holly christmas ...">
            <a:extLst>
              <a:ext uri="{FF2B5EF4-FFF2-40B4-BE49-F238E27FC236}">
                <a16:creationId xmlns:a16="http://schemas.microsoft.com/office/drawing/2014/main" id="{F57FE76B-6068-CCE1-7B08-6FD0DE690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237" y="1335678"/>
            <a:ext cx="4777381" cy="401689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5A425-2F8A-1374-239F-2A243D242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526" y="1984443"/>
            <a:ext cx="6122801" cy="4703812"/>
          </a:xfrm>
        </p:spPr>
        <p:txBody>
          <a:bodyPr>
            <a:normAutofit/>
          </a:bodyPr>
          <a:lstStyle/>
          <a:p>
            <a:r>
              <a:rPr lang="en-US" sz="3100" dirty="0"/>
              <a:t>Take breaks</a:t>
            </a:r>
          </a:p>
          <a:p>
            <a:r>
              <a:rPr lang="en-US" sz="3100" dirty="0"/>
              <a:t>Focus on the things that you enjoy</a:t>
            </a:r>
          </a:p>
          <a:p>
            <a:r>
              <a:rPr lang="en-US" sz="3100" dirty="0"/>
              <a:t>Ask for help with chores</a:t>
            </a:r>
          </a:p>
          <a:p>
            <a:r>
              <a:rPr lang="en-US" sz="3100" dirty="0"/>
              <a:t>Think before you commit</a:t>
            </a:r>
          </a:p>
          <a:p>
            <a:r>
              <a:rPr lang="en-US" sz="3100" dirty="0"/>
              <a:t>Give yourself permission to say No</a:t>
            </a:r>
            <a:endParaRPr lang="en-AU" sz="3100" dirty="0"/>
          </a:p>
        </p:txBody>
      </p:sp>
    </p:spTree>
    <p:extLst>
      <p:ext uri="{BB962C8B-B14F-4D97-AF65-F5344CB8AC3E}">
        <p14:creationId xmlns:p14="http://schemas.microsoft.com/office/powerpoint/2010/main" val="1165452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DA54-5E9A-228B-44F5-B65E4F03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40"/>
            <a:ext cx="11018520" cy="979680"/>
          </a:xfrm>
        </p:spPr>
        <p:txBody>
          <a:bodyPr anchor="b">
            <a:normAutofit/>
          </a:bodyPr>
          <a:lstStyle/>
          <a:p>
            <a:r>
              <a:rPr lang="en-US" sz="5400" dirty="0"/>
              <a:t>Plan well</a:t>
            </a:r>
            <a:endParaRPr lang="en-AU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87F46-A857-9CEA-874B-96D888838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140720"/>
            <a:ext cx="9219577" cy="4885558"/>
          </a:xfrm>
        </p:spPr>
        <p:txBody>
          <a:bodyPr anchor="t">
            <a:noAutofit/>
          </a:bodyPr>
          <a:lstStyle/>
          <a:p>
            <a:pPr>
              <a:spcAft>
                <a:spcPts val="2400"/>
              </a:spcAft>
            </a:pPr>
            <a:r>
              <a:rPr lang="en-US" sz="2400" dirty="0"/>
              <a:t>Manage Loneliness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Use technology – phone, skype, FaceTime etc.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Make plans for Christmas before Christmas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Consider volunteering for charity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Invite someone – don’t wait for invitations</a:t>
            </a:r>
          </a:p>
          <a:p>
            <a:pPr>
              <a:spcAft>
                <a:spcPts val="2400"/>
              </a:spcAft>
            </a:pPr>
            <a:r>
              <a:rPr lang="en-US" sz="2400" dirty="0"/>
              <a:t>Check in with others who may be doing it tough, too</a:t>
            </a:r>
          </a:p>
          <a:p>
            <a:pPr marL="0" indent="0">
              <a:spcAft>
                <a:spcPts val="2400"/>
              </a:spcAft>
              <a:buNone/>
            </a:pPr>
            <a:endParaRPr lang="en-US" sz="2400" dirty="0"/>
          </a:p>
        </p:txBody>
      </p:sp>
      <p:sp>
        <p:nvSpPr>
          <p:cNvPr id="4" name="AutoShape 2" descr="Free Vectors | Video chat illust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054" name="Picture 6" descr="Tablet Video Chat Older Woman Stock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915" y="4120692"/>
            <a:ext cx="3943296" cy="268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088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540</Words>
  <Application>Microsoft Office PowerPoint</Application>
  <PresentationFormat>Widescreen</PresentationFormat>
  <Paragraphs>94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Wingdings</vt:lpstr>
      <vt:lpstr>Office Theme</vt:lpstr>
      <vt:lpstr>Looking after your Mental Health and Wellbeing over Christmas</vt:lpstr>
      <vt:lpstr>PowerPoint Presentation</vt:lpstr>
      <vt:lpstr>Good mental health means we can: </vt:lpstr>
      <vt:lpstr>What can make Christmas hard?</vt:lpstr>
      <vt:lpstr>PowerPoint Presentation</vt:lpstr>
      <vt:lpstr>Plan well</vt:lpstr>
      <vt:lpstr>Plan well</vt:lpstr>
      <vt:lpstr>Identify stressful situations  </vt:lpstr>
      <vt:lpstr>Plan well</vt:lpstr>
      <vt:lpstr>Eat Well                       (Most of the time)</vt:lpstr>
      <vt:lpstr>Sleep well</vt:lpstr>
      <vt:lpstr>Play well</vt:lpstr>
      <vt:lpstr>Get Active</vt:lpstr>
      <vt:lpstr>Be kind to yourself</vt:lpstr>
      <vt:lpstr>Spend some  doing   what  you  enjoy </vt:lpstr>
      <vt:lpstr>Reflect well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after your Mental Health and Wellbeing over Christmas</dc:title>
  <dc:creator>Ruth Davis</dc:creator>
  <cp:lastModifiedBy>Mathew Langman</cp:lastModifiedBy>
  <cp:revision>21</cp:revision>
  <cp:lastPrinted>2024-11-27T01:32:50Z</cp:lastPrinted>
  <dcterms:created xsi:type="dcterms:W3CDTF">2024-11-26T06:02:15Z</dcterms:created>
  <dcterms:modified xsi:type="dcterms:W3CDTF">2024-12-16T08:03:16Z</dcterms:modified>
</cp:coreProperties>
</file>